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43" d="100"/>
          <a:sy n="143" d="100"/>
        </p:scale>
        <p:origin x="12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44CCEA-AEAA-46ED-B370-C8390F6566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7F7E711-B59D-40D8-A2C3-32D784023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829540-4135-4F1C-99BE-5BCA67D2A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25F06C6-1230-4710-82F3-C6F8A25A3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948C66-B5F8-469C-80AB-1CB51AF82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7756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E8C90E-80B6-4630-8466-1164E4C7E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874EFD7-51DE-47BC-A67A-C637C444BF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71C536-D8B4-46C2-8D7B-09D7C20B1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F1C015F-8430-4A2A-B8A7-EA3CEFBAA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E9BAEE-44E7-4EE9-8A6C-51F7AB6D1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606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7B28331-B6CC-43E2-9B00-8DAE341EB2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F6368ED-C182-4997-BB2E-25AEE64CC4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1A8E72-1179-4008-8900-C88CCC3AF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6982EA-55E3-474D-AF93-5298C2681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8BD7B5F-78B1-423D-8973-16D61398D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715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4EE475-CB8C-44D6-8BD6-25E45EBFD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7B04E9-31FC-47D4-924F-D9B4069CC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261300-B6D7-41FC-8659-FD945514B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1517DC-E331-49DB-BE17-8E6D5B1F0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7F04C71-A107-4B6D-8B2C-2346A469D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3126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755938-DBFF-4C93-BAB1-530BBBFC1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BFDAD13-994F-42F3-8062-6CF9A21E6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F25D71-C319-4805-AE2D-9D230CBC2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3EFE09-0769-447E-B8AE-E5AD5C2BD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7BAE39-BA04-4C91-81E8-4EF733607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797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F18EE4-33FA-4DB3-A6F2-42942B8E5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AE9F9F-2E64-47F9-81F5-99B2EF3079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30406CF-8608-407C-958A-2722EFC06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A98E31D-B1EF-4AFB-BBD8-EDDE7E9CA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F14448-9E0F-4485-82F5-7458D0971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EADD532-DA8D-4F78-802D-ABB0FA71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1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72E715-1181-4511-8703-BDA3ED2B7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C2DF8E-98E1-4307-97FA-E7D6EAF5D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7818F37-2CB2-4A22-A738-B725B2A114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236D4B7-EB88-4928-81C2-012A2845D4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12BB631-9E14-4711-BB4F-D08D9360ED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DA6F70C-5DA7-4084-98D0-1B5D022E0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E9774B4-FCF2-4525-9670-DFBB5038B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07EEB67-DCFB-4B2D-A130-B51EDED4A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257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B4BE55-A2C4-4665-88C3-701B793AB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674DC4C-A02F-41A1-81F3-D5ED7E777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F267D43-AB91-4205-B493-AB1A7162A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B978E1C-5A3C-412B-9582-C51CC983D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01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B6F229C-F1A1-4671-AAA2-0A5D3B616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3611C9D-A18E-4D0B-BE59-6CC4477F7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4576F3C-BEE8-4900-B94E-1D4AA87B6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015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708D44-7967-40EA-8240-C81C4443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13FBE62-EAE8-48F3-A3AA-D60545F5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F97B92C-1E61-4325-8B2E-B2CA102A60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08EFF9-3F53-4C68-89E1-0E8046D6A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1327E8-216F-470A-B387-BC0C41257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062DBFD-EE56-4F38-AC8A-BAB9CF1F8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7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CAB7B2-5350-4FC4-958C-16E4ED82B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10ABF1D-91FE-4CA0-970A-1E3E17CB6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7B6EE2C-5820-4183-81D5-DAE92A2807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284F46-AB37-4BDC-8D73-1AA2FC16D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6409A5A-A9ED-4A75-8FFC-B4A50DBE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DAC856E-6B73-4090-BB70-B724269E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086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38BA62A-3AE7-48E9-8055-6D21FF68B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FE27A8C-9669-4517-9446-7E9A8370D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80B65E-688B-4B62-8839-A2C087986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7F022-B240-466A-B271-8AB6C09A18D7}" type="datetimeFigureOut">
              <a:rPr lang="ko-KR" altLang="en-US" smtClean="0"/>
              <a:t>2019-12-23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69CBD1D-E71D-4CA3-BDB7-AE230BBF4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036712-3FAC-499C-BD27-06F03D773E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F4440-70E7-4D3A-B2D6-346B036CC1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34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4154C7A5-88BA-4F76-A497-1E0818FC8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749" y="0"/>
            <a:ext cx="11302501" cy="6858000"/>
          </a:xfrm>
          <a:prstGeom prst="rect">
            <a:avLst/>
          </a:prstGeom>
        </p:spPr>
      </p:pic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0142179B-40F9-4484-B585-8681EF8CC30E}"/>
              </a:ext>
            </a:extLst>
          </p:cNvPr>
          <p:cNvSpPr/>
          <p:nvPr/>
        </p:nvSpPr>
        <p:spPr>
          <a:xfrm rot="2782018">
            <a:off x="4745944" y="3073934"/>
            <a:ext cx="1306272" cy="28238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7C3A17BE-0B1D-45CB-9F36-0250A24AF38F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5501273" y="2644975"/>
            <a:ext cx="245431" cy="4727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7DE4C35-F7CD-4BD3-B6A7-96A249CCFB74}"/>
              </a:ext>
            </a:extLst>
          </p:cNvPr>
          <p:cNvSpPr txBox="1"/>
          <p:nvPr/>
        </p:nvSpPr>
        <p:spPr>
          <a:xfrm>
            <a:off x="4692140" y="1998644"/>
            <a:ext cx="2249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rgbClr val="FF0000"/>
                </a:solidFill>
              </a:rPr>
              <a:t>정화조 배관 </a:t>
            </a:r>
            <a:r>
              <a:rPr lang="ko-KR" altLang="en-US" b="1" dirty="0" err="1">
                <a:solidFill>
                  <a:srgbClr val="FF0000"/>
                </a:solidFill>
              </a:rPr>
              <a:t>공사후</a:t>
            </a:r>
            <a:r>
              <a:rPr lang="ko-KR" altLang="en-US" b="1" dirty="0">
                <a:solidFill>
                  <a:srgbClr val="FF0000"/>
                </a:solidFill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</a:rPr>
              <a:t>땅꺼짐</a:t>
            </a:r>
            <a:r>
              <a:rPr lang="ko-KR" altLang="en-US" b="1" dirty="0">
                <a:solidFill>
                  <a:srgbClr val="FF0000"/>
                </a:solidFill>
              </a:rPr>
              <a:t> 발생 지역</a:t>
            </a:r>
          </a:p>
        </p:txBody>
      </p:sp>
    </p:spTree>
    <p:extLst>
      <p:ext uri="{BB962C8B-B14F-4D97-AF65-F5344CB8AC3E}">
        <p14:creationId xmlns:p14="http://schemas.microsoft.com/office/powerpoint/2010/main" val="102843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도로, 건물, 거리, 남자이(가) 표시된 사진&#10;&#10;자동 생성된 설명">
            <a:extLst>
              <a:ext uri="{FF2B5EF4-FFF2-40B4-BE49-F238E27FC236}">
                <a16:creationId xmlns:a16="http://schemas.microsoft.com/office/drawing/2014/main" id="{1B35D5BF-4216-444D-861C-EDE46AD65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975" y="3429000"/>
            <a:ext cx="4454178" cy="3340634"/>
          </a:xfrm>
          <a:prstGeom prst="rect">
            <a:avLst/>
          </a:prstGeom>
        </p:spPr>
      </p:pic>
      <p:pic>
        <p:nvPicPr>
          <p:cNvPr id="9" name="그림 8" descr="건물, 실외, 앉아있는, 전면이(가) 표시된 사진&#10;&#10;자동 생성된 설명">
            <a:extLst>
              <a:ext uri="{FF2B5EF4-FFF2-40B4-BE49-F238E27FC236}">
                <a16:creationId xmlns:a16="http://schemas.microsoft.com/office/drawing/2014/main" id="{EFE3194F-488C-492E-AC38-50AE3B3803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54178" cy="3340634"/>
          </a:xfrm>
          <a:prstGeom prst="rect">
            <a:avLst/>
          </a:prstGeom>
        </p:spPr>
      </p:pic>
      <p:pic>
        <p:nvPicPr>
          <p:cNvPr id="11" name="그림 10" descr="건물, 앉아있는, 놓은, 서있는이(가) 표시된 사진&#10;&#10;자동 생성된 설명">
            <a:extLst>
              <a:ext uri="{FF2B5EF4-FFF2-40B4-BE49-F238E27FC236}">
                <a16:creationId xmlns:a16="http://schemas.microsoft.com/office/drawing/2014/main" id="{9CE58176-0BA9-453D-929D-637B4217D2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899" y="0"/>
            <a:ext cx="4454178" cy="3340634"/>
          </a:xfrm>
          <a:prstGeom prst="rect">
            <a:avLst/>
          </a:prstGeom>
        </p:spPr>
      </p:pic>
      <p:pic>
        <p:nvPicPr>
          <p:cNvPr id="13" name="그림 12" descr="실외, 건물, 인도, 앉아있는이(가) 표시된 사진&#10;&#10;자동 생성된 설명">
            <a:extLst>
              <a:ext uri="{FF2B5EF4-FFF2-40B4-BE49-F238E27FC236}">
                <a16:creationId xmlns:a16="http://schemas.microsoft.com/office/drawing/2014/main" id="{AF2FC226-115D-430B-89EC-6EF19068DD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799" y="1"/>
            <a:ext cx="2505475" cy="3340633"/>
          </a:xfrm>
          <a:prstGeom prst="rect">
            <a:avLst/>
          </a:prstGeom>
        </p:spPr>
      </p:pic>
      <p:pic>
        <p:nvPicPr>
          <p:cNvPr id="15" name="그림 14" descr="건물, 실외, 시멘트, 턱이(가) 표시된 사진&#10;&#10;자동 생성된 설명">
            <a:extLst>
              <a:ext uri="{FF2B5EF4-FFF2-40B4-BE49-F238E27FC236}">
                <a16:creationId xmlns:a16="http://schemas.microsoft.com/office/drawing/2014/main" id="{5542C6A4-9CD5-416F-9FBE-C207D7C2CA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849" y="3429000"/>
            <a:ext cx="4454178" cy="334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46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건물, 실외, 인도, 앉아있는이(가) 표시된 사진&#10;&#10;자동 생성된 설명">
            <a:extLst>
              <a:ext uri="{FF2B5EF4-FFF2-40B4-BE49-F238E27FC236}">
                <a16:creationId xmlns:a16="http://schemas.microsoft.com/office/drawing/2014/main" id="{B8AD5815-8A59-42DE-A6D8-37667C9E9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690" y="1447487"/>
            <a:ext cx="5804642" cy="4353482"/>
          </a:xfrm>
          <a:prstGeom prst="rect">
            <a:avLst/>
          </a:prstGeom>
        </p:spPr>
      </p:pic>
      <p:pic>
        <p:nvPicPr>
          <p:cNvPr id="17" name="그림 16" descr="건물, 실외, 앉아있는, 인도이(가) 표시된 사진&#10;&#10;자동 생성된 설명">
            <a:extLst>
              <a:ext uri="{FF2B5EF4-FFF2-40B4-BE49-F238E27FC236}">
                <a16:creationId xmlns:a16="http://schemas.microsoft.com/office/drawing/2014/main" id="{CE818606-960B-4EC7-B667-AD9635EF4E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8" y="1334891"/>
            <a:ext cx="6104898" cy="457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185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</Words>
  <Application>Microsoft Office PowerPoint</Application>
  <PresentationFormat>와이드스크린</PresentationFormat>
  <Paragraphs>1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 명성</dc:creator>
  <cp:lastModifiedBy>이 명성</cp:lastModifiedBy>
  <cp:revision>1</cp:revision>
  <dcterms:created xsi:type="dcterms:W3CDTF">2019-12-23T10:34:31Z</dcterms:created>
  <dcterms:modified xsi:type="dcterms:W3CDTF">2019-12-23T10:42:56Z</dcterms:modified>
</cp:coreProperties>
</file>