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5531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0839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287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5802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763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672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3282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0244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629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806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301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92C1E-FB04-4893-926A-1B8CC25B70C8}" type="datetimeFigureOut">
              <a:rPr lang="ko-KR" altLang="en-US" smtClean="0"/>
              <a:t>2018-11-20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52439-FE83-4529-882B-B2A700D413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744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9" b="364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4114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</cp:revision>
  <dcterms:created xsi:type="dcterms:W3CDTF">2018-11-20T04:40:31Z</dcterms:created>
  <dcterms:modified xsi:type="dcterms:W3CDTF">2018-11-20T04:54:46Z</dcterms:modified>
</cp:coreProperties>
</file>