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339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180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967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804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6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485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9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2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025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769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8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A2AAA-154A-430A-8070-7EEDDF563B55}" type="datetimeFigureOut">
              <a:rPr lang="ko-KR" altLang="en-US" smtClean="0"/>
              <a:t>2021-06-21-Monday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4C97E-1A5D-485F-8854-4A3965F2C9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81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519144" y="828587"/>
            <a:ext cx="7513903" cy="5290201"/>
            <a:chOff x="2809416" y="1204602"/>
            <a:chExt cx="6573167" cy="4448796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9416" y="1204602"/>
              <a:ext cx="6573167" cy="4448796"/>
            </a:xfrm>
            <a:prstGeom prst="rect">
              <a:avLst/>
            </a:prstGeom>
          </p:spPr>
        </p:pic>
        <p:sp>
          <p:nvSpPr>
            <p:cNvPr id="5" name="직사각형 4"/>
            <p:cNvSpPr/>
            <p:nvPr/>
          </p:nvSpPr>
          <p:spPr>
            <a:xfrm>
              <a:off x="7503207" y="2298818"/>
              <a:ext cx="1076771" cy="640935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직사각형 5"/>
          <p:cNvSpPr/>
          <p:nvPr/>
        </p:nvSpPr>
        <p:spPr>
          <a:xfrm>
            <a:off x="8246691" y="828587"/>
            <a:ext cx="3691784" cy="1813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빨간테이블구간</a:t>
            </a:r>
            <a:endParaRPr lang="en-US" altLang="ko-KR" smtClean="0"/>
          </a:p>
          <a:p>
            <a:pPr algn="ctr"/>
            <a:r>
              <a:rPr lang="ko-KR" altLang="en-US" smtClean="0"/>
              <a:t>횡단보도 미설치구간으로 경포천을 이용하는 시민들의 안전이 사고위험에 노출되어 있습니다</a:t>
            </a:r>
            <a:r>
              <a:rPr lang="en-US" altLang="ko-KR" smtClean="0"/>
              <a:t>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757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2021-06-21T00:36:40Z</dcterms:created>
  <dcterms:modified xsi:type="dcterms:W3CDTF">2021-06-21T00:37:37Z</dcterms:modified>
</cp:coreProperties>
</file>