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93" r:id="rId2"/>
    <p:sldId id="291" r:id="rId3"/>
    <p:sldId id="292" r:id="rId4"/>
  </p:sldIdLst>
  <p:sldSz cx="23961725" cy="34612263"/>
  <p:notesSz cx="6735763" cy="9866313"/>
  <p:defaultTextStyle>
    <a:defPPr>
      <a:defRPr lang="ko-KR"/>
    </a:defPPr>
    <a:lvl1pPr marL="0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1pPr>
    <a:lvl2pPr marL="1597457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2pPr>
    <a:lvl3pPr marL="319491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3pPr>
    <a:lvl4pPr marL="4792370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4pPr>
    <a:lvl5pPr marL="6389827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5pPr>
    <a:lvl6pPr marL="798728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6pPr>
    <a:lvl7pPr marL="9584741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7pPr>
    <a:lvl8pPr marL="11182198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8pPr>
    <a:lvl9pPr marL="1277965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615" userDrawn="1">
          <p15:clr>
            <a:srgbClr val="A4A3A4"/>
          </p15:clr>
        </p15:guide>
        <p15:guide id="3" orient="horz" pos="108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89E"/>
    <a:srgbClr val="138D8C"/>
    <a:srgbClr val="E2EBF1"/>
    <a:srgbClr val="9FC8E1"/>
    <a:srgbClr val="D8E9F3"/>
    <a:srgbClr val="BF4B36"/>
    <a:srgbClr val="243A86"/>
    <a:srgbClr val="2D2D2D"/>
    <a:srgbClr val="3B3B3B"/>
    <a:srgbClr val="DC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93" autoAdjust="0"/>
    <p:restoredTop sz="94660"/>
  </p:normalViewPr>
  <p:slideViewPr>
    <p:cSldViewPr snapToGrid="0" showGuides="1">
      <p:cViewPr varScale="1">
        <p:scale>
          <a:sx n="22" d="100"/>
          <a:sy n="22" d="100"/>
        </p:scale>
        <p:origin x="1098" y="36"/>
      </p:cViewPr>
      <p:guideLst>
        <p:guide pos="7615"/>
        <p:guide orient="horz" pos="10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130" y="5664556"/>
            <a:ext cx="20367466" cy="12050195"/>
          </a:xfrm>
        </p:spPr>
        <p:txBody>
          <a:bodyPr anchor="b"/>
          <a:lstStyle>
            <a:lvl1pPr algn="ctr">
              <a:defRPr sz="1572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5216" y="18179452"/>
            <a:ext cx="17971294" cy="8356616"/>
          </a:xfrm>
        </p:spPr>
        <p:txBody>
          <a:bodyPr/>
          <a:lstStyle>
            <a:lvl1pPr marL="0" indent="0" algn="ctr">
              <a:buNone/>
              <a:defRPr sz="6289"/>
            </a:lvl1pPr>
            <a:lvl2pPr marL="1198093" indent="0" algn="ctr">
              <a:buNone/>
              <a:defRPr sz="5241"/>
            </a:lvl2pPr>
            <a:lvl3pPr marL="2396185" indent="0" algn="ctr">
              <a:buNone/>
              <a:defRPr sz="4717"/>
            </a:lvl3pPr>
            <a:lvl4pPr marL="3594278" indent="0" algn="ctr">
              <a:buNone/>
              <a:defRPr sz="4193"/>
            </a:lvl4pPr>
            <a:lvl5pPr marL="4792370" indent="0" algn="ctr">
              <a:buNone/>
              <a:defRPr sz="4193"/>
            </a:lvl5pPr>
            <a:lvl6pPr marL="5990463" indent="0" algn="ctr">
              <a:buNone/>
              <a:defRPr sz="4193"/>
            </a:lvl6pPr>
            <a:lvl7pPr marL="7188556" indent="0" algn="ctr">
              <a:buNone/>
              <a:defRPr sz="4193"/>
            </a:lvl7pPr>
            <a:lvl8pPr marL="8386648" indent="0" algn="ctr">
              <a:buNone/>
              <a:defRPr sz="4193"/>
            </a:lvl8pPr>
            <a:lvl9pPr marL="9584741" indent="0" algn="ctr">
              <a:buNone/>
              <a:defRPr sz="4193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3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31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47611" y="1842783"/>
            <a:ext cx="5166747" cy="2933229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370" y="1842783"/>
            <a:ext cx="15200719" cy="2933229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1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2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890" y="8629040"/>
            <a:ext cx="20666988" cy="14397737"/>
          </a:xfrm>
        </p:spPr>
        <p:txBody>
          <a:bodyPr anchor="b"/>
          <a:lstStyle>
            <a:lvl1pPr>
              <a:defRPr sz="1572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890" y="23162985"/>
            <a:ext cx="20666988" cy="7571430"/>
          </a:xfrm>
        </p:spPr>
        <p:txBody>
          <a:bodyPr/>
          <a:lstStyle>
            <a:lvl1pPr marL="0" indent="0">
              <a:buNone/>
              <a:defRPr sz="6289">
                <a:solidFill>
                  <a:schemeClr val="tx1"/>
                </a:solidFill>
              </a:defRPr>
            </a:lvl1pPr>
            <a:lvl2pPr marL="1198093" indent="0">
              <a:buNone/>
              <a:defRPr sz="5241">
                <a:solidFill>
                  <a:schemeClr val="tx1">
                    <a:tint val="75000"/>
                  </a:schemeClr>
                </a:solidFill>
              </a:defRPr>
            </a:lvl2pPr>
            <a:lvl3pPr marL="2396185" indent="0">
              <a:buNone/>
              <a:defRPr sz="4717">
                <a:solidFill>
                  <a:schemeClr val="tx1">
                    <a:tint val="75000"/>
                  </a:schemeClr>
                </a:solidFill>
              </a:defRPr>
            </a:lvl3pPr>
            <a:lvl4pPr marL="3594278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4pPr>
            <a:lvl5pPr marL="4792370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5pPr>
            <a:lvl6pPr marL="5990463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6pPr>
            <a:lvl7pPr marL="7188556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7pPr>
            <a:lvl8pPr marL="8386648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8pPr>
            <a:lvl9pPr marL="9584741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8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7369" y="9213913"/>
            <a:ext cx="10183733" cy="219611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30623" y="9213913"/>
            <a:ext cx="10183733" cy="219611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64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89" y="1842790"/>
            <a:ext cx="20666988" cy="669010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0492" y="8484814"/>
            <a:ext cx="10136931" cy="4158276"/>
          </a:xfrm>
        </p:spPr>
        <p:txBody>
          <a:bodyPr anchor="b"/>
          <a:lstStyle>
            <a:lvl1pPr marL="0" indent="0">
              <a:buNone/>
              <a:defRPr sz="6289" b="1"/>
            </a:lvl1pPr>
            <a:lvl2pPr marL="1198093" indent="0">
              <a:buNone/>
              <a:defRPr sz="5241" b="1"/>
            </a:lvl2pPr>
            <a:lvl3pPr marL="2396185" indent="0">
              <a:buNone/>
              <a:defRPr sz="4717" b="1"/>
            </a:lvl3pPr>
            <a:lvl4pPr marL="3594278" indent="0">
              <a:buNone/>
              <a:defRPr sz="4193" b="1"/>
            </a:lvl4pPr>
            <a:lvl5pPr marL="4792370" indent="0">
              <a:buNone/>
              <a:defRPr sz="4193" b="1"/>
            </a:lvl5pPr>
            <a:lvl6pPr marL="5990463" indent="0">
              <a:buNone/>
              <a:defRPr sz="4193" b="1"/>
            </a:lvl6pPr>
            <a:lvl7pPr marL="7188556" indent="0">
              <a:buNone/>
              <a:defRPr sz="4193" b="1"/>
            </a:lvl7pPr>
            <a:lvl8pPr marL="8386648" indent="0">
              <a:buNone/>
              <a:defRPr sz="4193" b="1"/>
            </a:lvl8pPr>
            <a:lvl9pPr marL="9584741" indent="0">
              <a:buNone/>
              <a:defRPr sz="419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0492" y="12643090"/>
            <a:ext cx="10136931" cy="1859608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130625" y="8484814"/>
            <a:ext cx="10186854" cy="4158276"/>
          </a:xfrm>
        </p:spPr>
        <p:txBody>
          <a:bodyPr anchor="b"/>
          <a:lstStyle>
            <a:lvl1pPr marL="0" indent="0">
              <a:buNone/>
              <a:defRPr sz="6289" b="1"/>
            </a:lvl1pPr>
            <a:lvl2pPr marL="1198093" indent="0">
              <a:buNone/>
              <a:defRPr sz="5241" b="1"/>
            </a:lvl2pPr>
            <a:lvl3pPr marL="2396185" indent="0">
              <a:buNone/>
              <a:defRPr sz="4717" b="1"/>
            </a:lvl3pPr>
            <a:lvl4pPr marL="3594278" indent="0">
              <a:buNone/>
              <a:defRPr sz="4193" b="1"/>
            </a:lvl4pPr>
            <a:lvl5pPr marL="4792370" indent="0">
              <a:buNone/>
              <a:defRPr sz="4193" b="1"/>
            </a:lvl5pPr>
            <a:lvl6pPr marL="5990463" indent="0">
              <a:buNone/>
              <a:defRPr sz="4193" b="1"/>
            </a:lvl6pPr>
            <a:lvl7pPr marL="7188556" indent="0">
              <a:buNone/>
              <a:defRPr sz="4193" b="1"/>
            </a:lvl7pPr>
            <a:lvl8pPr marL="8386648" indent="0">
              <a:buNone/>
              <a:defRPr sz="4193" b="1"/>
            </a:lvl8pPr>
            <a:lvl9pPr marL="9584741" indent="0">
              <a:buNone/>
              <a:defRPr sz="419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130625" y="12643090"/>
            <a:ext cx="10186854" cy="1859608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8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2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90" y="2307484"/>
            <a:ext cx="7728280" cy="8076195"/>
          </a:xfrm>
        </p:spPr>
        <p:txBody>
          <a:bodyPr anchor="b"/>
          <a:lstStyle>
            <a:lvl1pPr>
              <a:defRPr sz="838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86854" y="4983532"/>
            <a:ext cx="12130623" cy="24597141"/>
          </a:xfrm>
        </p:spPr>
        <p:txBody>
          <a:bodyPr/>
          <a:lstStyle>
            <a:lvl1pPr>
              <a:defRPr sz="8386"/>
            </a:lvl1pPr>
            <a:lvl2pPr>
              <a:defRPr sz="7337"/>
            </a:lvl2pPr>
            <a:lvl3pPr>
              <a:defRPr sz="6289"/>
            </a:lvl3pPr>
            <a:lvl4pPr>
              <a:defRPr sz="5241"/>
            </a:lvl4pPr>
            <a:lvl5pPr>
              <a:defRPr sz="5241"/>
            </a:lvl5pPr>
            <a:lvl6pPr>
              <a:defRPr sz="5241"/>
            </a:lvl6pPr>
            <a:lvl7pPr>
              <a:defRPr sz="5241"/>
            </a:lvl7pPr>
            <a:lvl8pPr>
              <a:defRPr sz="5241"/>
            </a:lvl8pPr>
            <a:lvl9pPr>
              <a:defRPr sz="524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0490" y="10383679"/>
            <a:ext cx="7728280" cy="19237050"/>
          </a:xfrm>
        </p:spPr>
        <p:txBody>
          <a:bodyPr/>
          <a:lstStyle>
            <a:lvl1pPr marL="0" indent="0">
              <a:buNone/>
              <a:defRPr sz="4193"/>
            </a:lvl1pPr>
            <a:lvl2pPr marL="1198093" indent="0">
              <a:buNone/>
              <a:defRPr sz="3669"/>
            </a:lvl2pPr>
            <a:lvl3pPr marL="2396185" indent="0">
              <a:buNone/>
              <a:defRPr sz="3145"/>
            </a:lvl3pPr>
            <a:lvl4pPr marL="3594278" indent="0">
              <a:buNone/>
              <a:defRPr sz="2621"/>
            </a:lvl4pPr>
            <a:lvl5pPr marL="4792370" indent="0">
              <a:buNone/>
              <a:defRPr sz="2621"/>
            </a:lvl5pPr>
            <a:lvl6pPr marL="5990463" indent="0">
              <a:buNone/>
              <a:defRPr sz="2621"/>
            </a:lvl6pPr>
            <a:lvl7pPr marL="7188556" indent="0">
              <a:buNone/>
              <a:defRPr sz="2621"/>
            </a:lvl7pPr>
            <a:lvl8pPr marL="8386648" indent="0">
              <a:buNone/>
              <a:defRPr sz="2621"/>
            </a:lvl8pPr>
            <a:lvl9pPr marL="9584741" indent="0">
              <a:buNone/>
              <a:defRPr sz="262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31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90" y="2307484"/>
            <a:ext cx="7728280" cy="8076195"/>
          </a:xfrm>
        </p:spPr>
        <p:txBody>
          <a:bodyPr anchor="b"/>
          <a:lstStyle>
            <a:lvl1pPr>
              <a:defRPr sz="838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86854" y="4983532"/>
            <a:ext cx="12130623" cy="24597141"/>
          </a:xfrm>
        </p:spPr>
        <p:txBody>
          <a:bodyPr anchor="t"/>
          <a:lstStyle>
            <a:lvl1pPr marL="0" indent="0">
              <a:buNone/>
              <a:defRPr sz="8386"/>
            </a:lvl1pPr>
            <a:lvl2pPr marL="1198093" indent="0">
              <a:buNone/>
              <a:defRPr sz="7337"/>
            </a:lvl2pPr>
            <a:lvl3pPr marL="2396185" indent="0">
              <a:buNone/>
              <a:defRPr sz="6289"/>
            </a:lvl3pPr>
            <a:lvl4pPr marL="3594278" indent="0">
              <a:buNone/>
              <a:defRPr sz="5241"/>
            </a:lvl4pPr>
            <a:lvl5pPr marL="4792370" indent="0">
              <a:buNone/>
              <a:defRPr sz="5241"/>
            </a:lvl5pPr>
            <a:lvl6pPr marL="5990463" indent="0">
              <a:buNone/>
              <a:defRPr sz="5241"/>
            </a:lvl6pPr>
            <a:lvl7pPr marL="7188556" indent="0">
              <a:buNone/>
              <a:defRPr sz="5241"/>
            </a:lvl7pPr>
            <a:lvl8pPr marL="8386648" indent="0">
              <a:buNone/>
              <a:defRPr sz="5241"/>
            </a:lvl8pPr>
            <a:lvl9pPr marL="9584741" indent="0">
              <a:buNone/>
              <a:defRPr sz="5241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0490" y="10383679"/>
            <a:ext cx="7728280" cy="19237050"/>
          </a:xfrm>
        </p:spPr>
        <p:txBody>
          <a:bodyPr/>
          <a:lstStyle>
            <a:lvl1pPr marL="0" indent="0">
              <a:buNone/>
              <a:defRPr sz="4193"/>
            </a:lvl1pPr>
            <a:lvl2pPr marL="1198093" indent="0">
              <a:buNone/>
              <a:defRPr sz="3669"/>
            </a:lvl2pPr>
            <a:lvl3pPr marL="2396185" indent="0">
              <a:buNone/>
              <a:defRPr sz="3145"/>
            </a:lvl3pPr>
            <a:lvl4pPr marL="3594278" indent="0">
              <a:buNone/>
              <a:defRPr sz="2621"/>
            </a:lvl4pPr>
            <a:lvl5pPr marL="4792370" indent="0">
              <a:buNone/>
              <a:defRPr sz="2621"/>
            </a:lvl5pPr>
            <a:lvl6pPr marL="5990463" indent="0">
              <a:buNone/>
              <a:defRPr sz="2621"/>
            </a:lvl6pPr>
            <a:lvl7pPr marL="7188556" indent="0">
              <a:buNone/>
              <a:defRPr sz="2621"/>
            </a:lvl7pPr>
            <a:lvl8pPr marL="8386648" indent="0">
              <a:buNone/>
              <a:defRPr sz="2621"/>
            </a:lvl8pPr>
            <a:lvl9pPr marL="9584741" indent="0">
              <a:buNone/>
              <a:defRPr sz="262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7369" y="1842790"/>
            <a:ext cx="20666988" cy="6690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7369" y="9213913"/>
            <a:ext cx="20666988" cy="2196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7369" y="32080447"/>
            <a:ext cx="5391388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37322" y="32080447"/>
            <a:ext cx="8087082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22968" y="32080447"/>
            <a:ext cx="5391388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8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2396185" rtl="0" eaLnBrk="1" latinLnBrk="1" hangingPunct="1">
        <a:lnSpc>
          <a:spcPct val="90000"/>
        </a:lnSpc>
        <a:spcBef>
          <a:spcPct val="0"/>
        </a:spcBef>
        <a:buNone/>
        <a:defRPr sz="115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9046" indent="-599046" algn="l" defTabSz="2396185" rtl="0" eaLnBrk="1" latinLnBrk="1" hangingPunct="1">
        <a:lnSpc>
          <a:spcPct val="90000"/>
        </a:lnSpc>
        <a:spcBef>
          <a:spcPts val="2621"/>
        </a:spcBef>
        <a:buFont typeface="Arial" panose="020B0604020202020204" pitchFamily="34" charset="0"/>
        <a:buChar char="•"/>
        <a:defRPr sz="7337" kern="1200">
          <a:solidFill>
            <a:schemeClr val="tx1"/>
          </a:solidFill>
          <a:latin typeface="+mn-lt"/>
          <a:ea typeface="+mn-ea"/>
          <a:cs typeface="+mn-cs"/>
        </a:defRPr>
      </a:lvl1pPr>
      <a:lvl2pPr marL="1797139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6289" kern="1200">
          <a:solidFill>
            <a:schemeClr val="tx1"/>
          </a:solidFill>
          <a:latin typeface="+mn-lt"/>
          <a:ea typeface="+mn-ea"/>
          <a:cs typeface="+mn-cs"/>
        </a:defRPr>
      </a:lvl2pPr>
      <a:lvl3pPr marL="2995232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5241" kern="1200">
          <a:solidFill>
            <a:schemeClr val="tx1"/>
          </a:solidFill>
          <a:latin typeface="+mn-lt"/>
          <a:ea typeface="+mn-ea"/>
          <a:cs typeface="+mn-cs"/>
        </a:defRPr>
      </a:lvl3pPr>
      <a:lvl4pPr marL="4193324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4pPr>
      <a:lvl5pPr marL="5391417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5pPr>
      <a:lvl6pPr marL="6589509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6pPr>
      <a:lvl7pPr marL="7787602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7pPr>
      <a:lvl8pPr marL="8985695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8pPr>
      <a:lvl9pPr marL="10183787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1pPr>
      <a:lvl2pPr marL="1198093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2pPr>
      <a:lvl3pPr marL="2396185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3pPr>
      <a:lvl4pPr marL="3594278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4pPr>
      <a:lvl5pPr marL="4792370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5pPr>
      <a:lvl6pPr marL="5990463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6pPr>
      <a:lvl7pPr marL="7188556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7pPr>
      <a:lvl8pPr marL="8386648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8pPr>
      <a:lvl9pPr marL="9584741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p.naver.com/?query=%EC%9D%B5%EC%82%B0%EA%B5%B0%EC%82%B0%EC%B6%95%ED%98%91&amp;type=SITE_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74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907629" y="3515269"/>
            <a:ext cx="22364277" cy="3109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pSp>
        <p:nvGrpSpPr>
          <p:cNvPr id="10" name="그룹 9"/>
          <p:cNvGrpSpPr/>
          <p:nvPr/>
        </p:nvGrpSpPr>
        <p:grpSpPr>
          <a:xfrm>
            <a:off x="3207186" y="6529095"/>
            <a:ext cx="4716159" cy="3569675"/>
            <a:chOff x="966684" y="1042691"/>
            <a:chExt cx="2063159" cy="1569666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36505">
              <a:off x="1045550" y="1042691"/>
              <a:ext cx="1984293" cy="89728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684" y="1719239"/>
              <a:ext cx="1979107" cy="89311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3626771" y="6643387"/>
            <a:ext cx="16889603" cy="4393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02705"/>
            <a:r>
              <a:rPr lang="ko-KR" altLang="en-US" sz="13976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군산사랑상품권</a:t>
            </a:r>
            <a:endParaRPr lang="en-US" altLang="ko-KR" sz="13976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  <a:p>
            <a:pPr algn="ctr" defTabSz="2402705"/>
            <a:r>
              <a:rPr lang="ko-KR" altLang="en-US" sz="13976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구입 가능한 은행 알림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486" y="11140784"/>
            <a:ext cx="15686565" cy="1597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02705"/>
            <a:endParaRPr lang="en-US" altLang="ko-KR" sz="2795" dirty="0">
              <a:latin typeface="G마켓 산스 TTF Light" panose="02000000000000000000" pitchFamily="2" charset="-127"/>
              <a:ea typeface="G마켓 산스 TTF Light" panose="02000000000000000000" pitchFamily="2" charset="-127"/>
            </a:endParaRPr>
          </a:p>
          <a:p>
            <a:pPr algn="ctr" defTabSz="2402705"/>
            <a:r>
              <a:rPr lang="en-US" altLang="ko-KR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11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월 </a:t>
            </a:r>
            <a:r>
              <a:rPr lang="en-US" altLang="ko-KR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20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일 </a:t>
            </a:r>
            <a:r>
              <a:rPr lang="en-US" altLang="ko-KR" sz="6988" dirty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9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시 </a:t>
            </a:r>
            <a:r>
              <a:rPr lang="ko-KR" altLang="en-US" sz="6988" dirty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기준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226375"/>
              </p:ext>
            </p:extLst>
          </p:nvPr>
        </p:nvGraphicFramePr>
        <p:xfrm>
          <a:off x="1990937" y="16611185"/>
          <a:ext cx="20161272" cy="17886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8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7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20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금융기관명</a:t>
                      </a:r>
                      <a:endParaRPr lang="ko-KR" altLang="en-US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전화번호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주소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Light" panose="00000300000000000000" pitchFamily="2" charset="-127"/>
                          <a:ea typeface="KoPubWorld돋움체 Light" panose="00000300000000000000" pitchFamily="2" charset="-127"/>
                          <a:cs typeface="KoPubWorld돋움체 Light" panose="00000300000000000000" pitchFamily="2" charset="-127"/>
                        </a:rPr>
                        <a:t>상태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농협은행군산시지부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063-450-1550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농협은행나운센터지점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063-469-7718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342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농협은행군산중앙로지점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063-450-4944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169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농협은행수송동지점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063-450-4905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문화로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063-450-6825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 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번영로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162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군산농협개정지점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063-450-6843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개정면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바르메길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군산농협삼학지점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063-450-6927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미원로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45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군산농협중미지점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063-450-6962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전라북도 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군산농협경암지점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063-450-6904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군산농협팔마지점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063-450-6885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미장안길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60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군산농협진포지점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063-450-6856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133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군산농협미룡지점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063-450-6868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황룡로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27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군산농협소룡지점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063-450-6945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85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군산농협나운지점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063-463-6483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253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063-450-0412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임피면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서원석곡로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597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동군산농협성산지점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063-453-0035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성산면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송호로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동군산농협서수지점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063-450-0466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서수면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항쟁로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동군산농협나포지점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063-450-0444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나포면 십자들로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626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2641114" y="13983570"/>
            <a:ext cx="3469526" cy="1167692"/>
            <a:chOff x="755904" y="3026702"/>
            <a:chExt cx="993001" cy="334201"/>
          </a:xfrm>
        </p:grpSpPr>
        <p:sp>
          <p:nvSpPr>
            <p:cNvPr id="2" name="타원 1"/>
            <p:cNvSpPr/>
            <p:nvPr/>
          </p:nvSpPr>
          <p:spPr>
            <a:xfrm>
              <a:off x="755904" y="3030531"/>
              <a:ext cx="282101" cy="282101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01502" y="3026702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충분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7716525" y="13983570"/>
            <a:ext cx="3503999" cy="1167692"/>
            <a:chOff x="2142468" y="3026702"/>
            <a:chExt cx="1002867" cy="334201"/>
          </a:xfrm>
        </p:grpSpPr>
        <p:sp>
          <p:nvSpPr>
            <p:cNvPr id="13" name="타원 12"/>
            <p:cNvSpPr/>
            <p:nvPr/>
          </p:nvSpPr>
          <p:spPr>
            <a:xfrm>
              <a:off x="2142468" y="3030531"/>
              <a:ext cx="282101" cy="28210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97932" y="3026702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보통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2864500" y="13983563"/>
            <a:ext cx="3471081" cy="1167692"/>
            <a:chOff x="3425952" y="3026700"/>
            <a:chExt cx="993446" cy="334201"/>
          </a:xfrm>
        </p:grpSpPr>
        <p:sp>
          <p:nvSpPr>
            <p:cNvPr id="15" name="타원 14"/>
            <p:cNvSpPr/>
            <p:nvPr/>
          </p:nvSpPr>
          <p:spPr>
            <a:xfrm>
              <a:off x="3425952" y="3030531"/>
              <a:ext cx="282101" cy="2821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71995" y="3026700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부족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7979561" y="13829494"/>
            <a:ext cx="3640439" cy="1320557"/>
            <a:chOff x="4804490" y="2982605"/>
            <a:chExt cx="1041917" cy="377952"/>
          </a:xfrm>
        </p:grpSpPr>
        <p:sp>
          <p:nvSpPr>
            <p:cNvPr id="8" name="곱셈 기호 7"/>
            <p:cNvSpPr/>
            <p:nvPr/>
          </p:nvSpPr>
          <p:spPr>
            <a:xfrm>
              <a:off x="4804490" y="2982605"/>
              <a:ext cx="377952" cy="377952"/>
            </a:xfrm>
            <a:prstGeom prst="mathMultiply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9004" y="3022268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없음</a:t>
              </a:r>
              <a:endPara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059" y="623814"/>
            <a:ext cx="3434797" cy="1544749"/>
          </a:xfrm>
          <a:prstGeom prst="rect">
            <a:avLst/>
          </a:prstGeom>
        </p:spPr>
      </p:pic>
      <p:sp>
        <p:nvSpPr>
          <p:cNvPr id="23" name="곱셈 기호 22"/>
          <p:cNvSpPr/>
          <p:nvPr/>
        </p:nvSpPr>
        <p:spPr>
          <a:xfrm>
            <a:off x="20114160" y="1840348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곱셈 기호 23"/>
          <p:cNvSpPr/>
          <p:nvPr/>
        </p:nvSpPr>
        <p:spPr>
          <a:xfrm>
            <a:off x="20114160" y="2038925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곱셈 기호 24"/>
          <p:cNvSpPr/>
          <p:nvPr/>
        </p:nvSpPr>
        <p:spPr>
          <a:xfrm>
            <a:off x="20114157" y="2496405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6" name="곱셈 기호 25"/>
          <p:cNvSpPr/>
          <p:nvPr/>
        </p:nvSpPr>
        <p:spPr>
          <a:xfrm>
            <a:off x="20055933" y="2965306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곱셈 기호 27"/>
          <p:cNvSpPr/>
          <p:nvPr/>
        </p:nvSpPr>
        <p:spPr>
          <a:xfrm>
            <a:off x="20114158" y="2128485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곱셈 기호 28"/>
          <p:cNvSpPr/>
          <p:nvPr/>
        </p:nvSpPr>
        <p:spPr>
          <a:xfrm>
            <a:off x="20114157" y="2691112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0" name="곱셈 기호 29"/>
          <p:cNvSpPr/>
          <p:nvPr/>
        </p:nvSpPr>
        <p:spPr>
          <a:xfrm>
            <a:off x="20114157" y="2312848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1" name="곱셈 기호 30"/>
          <p:cNvSpPr/>
          <p:nvPr/>
        </p:nvSpPr>
        <p:spPr>
          <a:xfrm>
            <a:off x="20055934" y="3149940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3" name="곱셈 기호 32"/>
          <p:cNvSpPr/>
          <p:nvPr/>
        </p:nvSpPr>
        <p:spPr>
          <a:xfrm>
            <a:off x="20117653" y="2590896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4" name="곱셈 기호 33"/>
          <p:cNvSpPr/>
          <p:nvPr/>
        </p:nvSpPr>
        <p:spPr>
          <a:xfrm>
            <a:off x="20055933" y="3060380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5" name="곱셈 기호 34"/>
          <p:cNvSpPr/>
          <p:nvPr/>
        </p:nvSpPr>
        <p:spPr>
          <a:xfrm>
            <a:off x="20117653" y="27827199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6" name="곱셈 기호 35"/>
          <p:cNvSpPr/>
          <p:nvPr/>
        </p:nvSpPr>
        <p:spPr>
          <a:xfrm>
            <a:off x="20121149" y="28747229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7" name="곱셈 기호 36"/>
          <p:cNvSpPr/>
          <p:nvPr/>
        </p:nvSpPr>
        <p:spPr>
          <a:xfrm>
            <a:off x="20103043" y="22211884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8" name="타원 37"/>
          <p:cNvSpPr/>
          <p:nvPr/>
        </p:nvSpPr>
        <p:spPr>
          <a:xfrm>
            <a:off x="20270493" y="24207502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9" name="타원 38"/>
          <p:cNvSpPr/>
          <p:nvPr/>
        </p:nvSpPr>
        <p:spPr>
          <a:xfrm>
            <a:off x="20223383" y="33569266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0" name="타원 39"/>
          <p:cNvSpPr/>
          <p:nvPr/>
        </p:nvSpPr>
        <p:spPr>
          <a:xfrm>
            <a:off x="20281607" y="19586516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1" name="타원 40"/>
          <p:cNvSpPr/>
          <p:nvPr/>
        </p:nvSpPr>
        <p:spPr>
          <a:xfrm>
            <a:off x="20270492" y="17719376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2" name="곱셈 기호 41"/>
          <p:cNvSpPr/>
          <p:nvPr/>
        </p:nvSpPr>
        <p:spPr>
          <a:xfrm>
            <a:off x="20060425" y="3243210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38017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74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6775" y="441"/>
            <a:ext cx="22364277" cy="35016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568725"/>
              </p:ext>
            </p:extLst>
          </p:nvPr>
        </p:nvGraphicFramePr>
        <p:xfrm>
          <a:off x="1868277" y="40795"/>
          <a:ext cx="20161272" cy="34571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9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2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서군산농협본점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063-460-0505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422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서군산농협산북지점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063-465-4157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동아로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148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063-464-8860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옥구읍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옥구농협옥서지점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063-471-3553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옥서면</a:t>
                      </a:r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옥구저수지로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대야농협본점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063-450-8907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대야면 백마길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회현농협본점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063-460-1906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회현면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광지산길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063-464-4102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옥산면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248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옥산농협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당북지점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063-465-4203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옥산면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101-1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063-460-3724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하포로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군산원예농협문화지점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063-460-3745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나운로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군산원예농협죽성지점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063-460-3753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평화길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063-460-3763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백토로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익산군산축협군산지점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063-465-3111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삼학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익산군산축협수송지점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063-467-7611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</a:t>
                      </a:r>
                      <a:r>
                        <a:rPr lang="ko-KR" altLang="en-US" sz="4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218</a:t>
                      </a:r>
                      <a:endParaRPr lang="ko-KR" altLang="en-US" sz="4200" b="0" i="0" u="none" strike="noStrike" dirty="0">
                        <a:solidFill>
                          <a:schemeClr val="tx1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동진강낙농축협제일지점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063-467-8502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하나운로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81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063-471-9741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축동안길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42-1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063-463-4265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  <a:hlinkClick r:id="rId2"/>
                        </a:rPr>
                        <a:t> 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482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063-462-9741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계산로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제일신협본점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063-443-1812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392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제일신협소룡지점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063-466-1812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반석신협본점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063-446-7979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466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반석신협지곡지점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063-442-2101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466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대건신협본점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063-443-1212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101-1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대건신협나운지점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063-467-6050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팔마신협본점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063-442-4632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경암로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팔마신협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(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롯데몰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)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063-446-4632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조촌동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2-15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옥서신협본점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063-471-5772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옥구저수지로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오룡신협본점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063-461-6767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미원로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오룡신협수송지점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063-461-8080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수송동로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군산중앙신협본점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063-466-4249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한밭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군산중앙신협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수송지점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063-461-4249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타타대우상용차신협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본관동점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063-469-3116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동장산로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전북서부항운노조신협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063-443-1461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251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063-451-4677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대야면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번영로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063-453-6725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성산면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동군산로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금강새마을금고서해지점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구시장로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금강새마을금고시장지점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신금길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18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공설시장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층 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sp>
        <p:nvSpPr>
          <p:cNvPr id="4" name="곱셈 기호 3"/>
          <p:cNvSpPr/>
          <p:nvPr/>
        </p:nvSpPr>
        <p:spPr>
          <a:xfrm>
            <a:off x="19982532" y="8256009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6" name="곱셈 기호 5"/>
          <p:cNvSpPr/>
          <p:nvPr/>
        </p:nvSpPr>
        <p:spPr>
          <a:xfrm>
            <a:off x="19982531" y="10128351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7" name="곱셈 기호 6"/>
          <p:cNvSpPr/>
          <p:nvPr/>
        </p:nvSpPr>
        <p:spPr>
          <a:xfrm>
            <a:off x="19986025" y="3499955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8" name="곱셈 기호 7"/>
          <p:cNvSpPr/>
          <p:nvPr/>
        </p:nvSpPr>
        <p:spPr>
          <a:xfrm>
            <a:off x="19982531" y="1301206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9" name="곱셈 기호 8"/>
          <p:cNvSpPr/>
          <p:nvPr/>
        </p:nvSpPr>
        <p:spPr>
          <a:xfrm>
            <a:off x="19986026" y="2591357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0" name="곱셈 기호 9"/>
          <p:cNvSpPr/>
          <p:nvPr/>
        </p:nvSpPr>
        <p:spPr>
          <a:xfrm>
            <a:off x="19982531" y="11040369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1" name="곱셈 기호 10"/>
          <p:cNvSpPr/>
          <p:nvPr/>
        </p:nvSpPr>
        <p:spPr>
          <a:xfrm>
            <a:off x="19982531" y="916802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2" name="곱셈 기호 11"/>
          <p:cNvSpPr/>
          <p:nvPr/>
        </p:nvSpPr>
        <p:spPr>
          <a:xfrm>
            <a:off x="19982531" y="2501762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3" name="곱셈 기호 12"/>
          <p:cNvSpPr/>
          <p:nvPr/>
        </p:nvSpPr>
        <p:spPr>
          <a:xfrm>
            <a:off x="19982531" y="16666250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5" name="곱셈 기호 14"/>
          <p:cNvSpPr/>
          <p:nvPr/>
        </p:nvSpPr>
        <p:spPr>
          <a:xfrm>
            <a:off x="19982530" y="1482656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6" name="곱셈 기호 15"/>
          <p:cNvSpPr/>
          <p:nvPr/>
        </p:nvSpPr>
        <p:spPr>
          <a:xfrm>
            <a:off x="19982529" y="3345398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7" name="곱셈 기호 16"/>
          <p:cNvSpPr/>
          <p:nvPr/>
        </p:nvSpPr>
        <p:spPr>
          <a:xfrm>
            <a:off x="19982528" y="15701205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8" name="곱셈 기호 17"/>
          <p:cNvSpPr/>
          <p:nvPr/>
        </p:nvSpPr>
        <p:spPr>
          <a:xfrm>
            <a:off x="19982528" y="2604010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9" name="곱셈 기호 18"/>
          <p:cNvSpPr/>
          <p:nvPr/>
        </p:nvSpPr>
        <p:spPr>
          <a:xfrm>
            <a:off x="19982527" y="2128991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0" name="곱셈 기호 19"/>
          <p:cNvSpPr/>
          <p:nvPr/>
        </p:nvSpPr>
        <p:spPr>
          <a:xfrm>
            <a:off x="19989521" y="2690420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1" name="곱셈 기호 20"/>
          <p:cNvSpPr/>
          <p:nvPr/>
        </p:nvSpPr>
        <p:spPr>
          <a:xfrm>
            <a:off x="19982526" y="2789484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2" name="곱셈 기호 21"/>
          <p:cNvSpPr/>
          <p:nvPr/>
        </p:nvSpPr>
        <p:spPr>
          <a:xfrm>
            <a:off x="19989521" y="17525645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3" name="곱셈 기호 22"/>
          <p:cNvSpPr/>
          <p:nvPr/>
        </p:nvSpPr>
        <p:spPr>
          <a:xfrm>
            <a:off x="19982525" y="-6897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곱셈 기호 23"/>
          <p:cNvSpPr/>
          <p:nvPr/>
        </p:nvSpPr>
        <p:spPr>
          <a:xfrm>
            <a:off x="19949467" y="542607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곱셈 기호 24"/>
          <p:cNvSpPr/>
          <p:nvPr/>
        </p:nvSpPr>
        <p:spPr>
          <a:xfrm>
            <a:off x="19949466" y="1944719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6" name="곱셈 기호 25"/>
          <p:cNvSpPr/>
          <p:nvPr/>
        </p:nvSpPr>
        <p:spPr>
          <a:xfrm>
            <a:off x="19949465" y="2978142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7" name="곱셈 기호 26"/>
          <p:cNvSpPr/>
          <p:nvPr/>
        </p:nvSpPr>
        <p:spPr>
          <a:xfrm>
            <a:off x="19989521" y="168008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곱셈 기호 27"/>
          <p:cNvSpPr/>
          <p:nvPr/>
        </p:nvSpPr>
        <p:spPr>
          <a:xfrm>
            <a:off x="19982525" y="20361110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타원 28"/>
          <p:cNvSpPr/>
          <p:nvPr/>
        </p:nvSpPr>
        <p:spPr>
          <a:xfrm>
            <a:off x="20125564" y="3093634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0" name="타원 29"/>
          <p:cNvSpPr/>
          <p:nvPr/>
        </p:nvSpPr>
        <p:spPr>
          <a:xfrm>
            <a:off x="20171304" y="1869764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1" name="타원 30"/>
          <p:cNvSpPr/>
          <p:nvPr/>
        </p:nvSpPr>
        <p:spPr>
          <a:xfrm>
            <a:off x="20104500" y="933655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2" name="타원 31"/>
          <p:cNvSpPr/>
          <p:nvPr/>
        </p:nvSpPr>
        <p:spPr>
          <a:xfrm>
            <a:off x="20104500" y="29024901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3" name="타원 32"/>
          <p:cNvSpPr/>
          <p:nvPr/>
        </p:nvSpPr>
        <p:spPr>
          <a:xfrm>
            <a:off x="20116915" y="3181394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4" name="타원 33"/>
          <p:cNvSpPr/>
          <p:nvPr/>
        </p:nvSpPr>
        <p:spPr>
          <a:xfrm>
            <a:off x="20149975" y="2436139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5" name="타원 34"/>
          <p:cNvSpPr/>
          <p:nvPr/>
        </p:nvSpPr>
        <p:spPr>
          <a:xfrm>
            <a:off x="20104499" y="6550174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6" name="타원 35"/>
          <p:cNvSpPr/>
          <p:nvPr/>
        </p:nvSpPr>
        <p:spPr>
          <a:xfrm>
            <a:off x="20116915" y="7510494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7" name="타원 36"/>
          <p:cNvSpPr/>
          <p:nvPr/>
        </p:nvSpPr>
        <p:spPr>
          <a:xfrm>
            <a:off x="20104499" y="32753365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8" name="타원 37"/>
          <p:cNvSpPr/>
          <p:nvPr/>
        </p:nvSpPr>
        <p:spPr>
          <a:xfrm>
            <a:off x="20116915" y="4677667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9" name="타원 38"/>
          <p:cNvSpPr/>
          <p:nvPr/>
        </p:nvSpPr>
        <p:spPr>
          <a:xfrm>
            <a:off x="20104499" y="23402207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0" name="타원 39"/>
          <p:cNvSpPr/>
          <p:nvPr/>
        </p:nvSpPr>
        <p:spPr>
          <a:xfrm>
            <a:off x="20081368" y="2244469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1" name="곱셈 기호 40"/>
          <p:cNvSpPr/>
          <p:nvPr/>
        </p:nvSpPr>
        <p:spPr>
          <a:xfrm>
            <a:off x="20003852" y="1203317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2" name="곱셈 기호 41"/>
          <p:cNvSpPr/>
          <p:nvPr/>
        </p:nvSpPr>
        <p:spPr>
          <a:xfrm>
            <a:off x="19958112" y="1386353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274417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15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6775" y="441"/>
            <a:ext cx="22364277" cy="29007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25705"/>
              </p:ext>
            </p:extLst>
          </p:nvPr>
        </p:nvGraphicFramePr>
        <p:xfrm>
          <a:off x="1868277" y="40323"/>
          <a:ext cx="20161272" cy="16818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9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2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금강새마을금고조촌지점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백릉로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금강새마을금고미장지점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063-453-7574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2257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군산제일새마을금고본점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063-451-4334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개정면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바르메길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군산제일새마을금고양안지점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063-471-2442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부골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군산중부새마을금고본점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063-446-0782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구영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군산중부새마을금고소룡지점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063-465-7400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동아로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063-471-9888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미룡로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남군산새마을금고옥구지점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063-464-9888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옥구읍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남군산새마을금고나운지점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063-466-4151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백토로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140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063-464-4900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계산로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96-13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전북은행군산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063-445-7141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동령길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30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전북은행경장동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063-445-6111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경암로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전북은행나운동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063-466-3356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대학로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전북은행미장동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063-452-6762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수송로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291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전북은행서나운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063-465-8151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하나운로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72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전북은행군산대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063-464-1600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대학로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558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전북은행수송동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063-464-5981 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205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전북은행소룡동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063-463-0014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공단대로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579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이등변 삼각형 3"/>
          <p:cNvSpPr/>
          <p:nvPr/>
        </p:nvSpPr>
        <p:spPr>
          <a:xfrm>
            <a:off x="-9816350" y="23351219"/>
            <a:ext cx="25955800" cy="5743679"/>
          </a:xfrm>
          <a:prstGeom prst="triangle">
            <a:avLst>
              <a:gd name="adj" fmla="val 32932"/>
            </a:avLst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6" name="이등변 삼각형 5"/>
          <p:cNvSpPr/>
          <p:nvPr/>
        </p:nvSpPr>
        <p:spPr>
          <a:xfrm flipH="1">
            <a:off x="8143675" y="23373909"/>
            <a:ext cx="25955800" cy="5743679"/>
          </a:xfrm>
          <a:prstGeom prst="triangle">
            <a:avLst>
              <a:gd name="adj" fmla="val 32932"/>
            </a:avLst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7" name="이등변 삼각형 6"/>
          <p:cNvSpPr/>
          <p:nvPr/>
        </p:nvSpPr>
        <p:spPr>
          <a:xfrm>
            <a:off x="1219247" y="25013080"/>
            <a:ext cx="21459332" cy="3994442"/>
          </a:xfrm>
          <a:prstGeom prst="triangle">
            <a:avLst/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8" name="TextBox 7"/>
          <p:cNvSpPr txBox="1"/>
          <p:nvPr/>
        </p:nvSpPr>
        <p:spPr>
          <a:xfrm>
            <a:off x="3161546" y="18227055"/>
            <a:ext cx="16806554" cy="11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2402705"/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* </a:t>
            </a:r>
            <a:r>
              <a:rPr lang="ko-KR" altLang="en-US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전북은행은 매일 </a:t>
            </a:r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10</a:t>
            </a:r>
            <a:r>
              <a:rPr lang="ko-KR" altLang="en-US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시부터 판매합니다</a:t>
            </a:r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.</a:t>
            </a:r>
            <a:endParaRPr lang="ko-KR" altLang="en-US" sz="6988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455" y="32702075"/>
            <a:ext cx="3995906" cy="1301505"/>
          </a:xfrm>
          <a:prstGeom prst="rect">
            <a:avLst/>
          </a:prstGeom>
        </p:spPr>
      </p:pic>
      <p:sp>
        <p:nvSpPr>
          <p:cNvPr id="9" name="곱셈 기호 8"/>
          <p:cNvSpPr/>
          <p:nvPr/>
        </p:nvSpPr>
        <p:spPr>
          <a:xfrm>
            <a:off x="19968100" y="1102689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0" name="곱셈 기호 9"/>
          <p:cNvSpPr/>
          <p:nvPr/>
        </p:nvSpPr>
        <p:spPr>
          <a:xfrm>
            <a:off x="19968100" y="12104761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1" name="곱셈 기호 10"/>
          <p:cNvSpPr/>
          <p:nvPr/>
        </p:nvSpPr>
        <p:spPr>
          <a:xfrm>
            <a:off x="19968100" y="12962194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3" name="곱셈 기호 12"/>
          <p:cNvSpPr/>
          <p:nvPr/>
        </p:nvSpPr>
        <p:spPr>
          <a:xfrm>
            <a:off x="19979301" y="10130131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5" name="곱셈 기호 14"/>
          <p:cNvSpPr/>
          <p:nvPr/>
        </p:nvSpPr>
        <p:spPr>
          <a:xfrm>
            <a:off x="19979300" y="1478590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6" name="곱셈 기호 15"/>
          <p:cNvSpPr/>
          <p:nvPr/>
        </p:nvSpPr>
        <p:spPr>
          <a:xfrm>
            <a:off x="19979300" y="830641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7" name="곱셈 기호 16"/>
          <p:cNvSpPr/>
          <p:nvPr/>
        </p:nvSpPr>
        <p:spPr>
          <a:xfrm>
            <a:off x="19979300" y="1578989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8" name="곱셈 기호 17"/>
          <p:cNvSpPr/>
          <p:nvPr/>
        </p:nvSpPr>
        <p:spPr>
          <a:xfrm>
            <a:off x="19979300" y="726617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9" name="곱셈 기호 18"/>
          <p:cNvSpPr/>
          <p:nvPr/>
        </p:nvSpPr>
        <p:spPr>
          <a:xfrm>
            <a:off x="19968099" y="361509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0" name="타원 19"/>
          <p:cNvSpPr/>
          <p:nvPr/>
        </p:nvSpPr>
        <p:spPr>
          <a:xfrm>
            <a:off x="20135920" y="4635538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1" name="타원 20"/>
          <p:cNvSpPr/>
          <p:nvPr/>
        </p:nvSpPr>
        <p:spPr>
          <a:xfrm>
            <a:off x="20135549" y="1886571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2" name="타원 21"/>
          <p:cNvSpPr/>
          <p:nvPr/>
        </p:nvSpPr>
        <p:spPr>
          <a:xfrm>
            <a:off x="20157581" y="6547236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3" name="타원 22"/>
          <p:cNvSpPr/>
          <p:nvPr/>
        </p:nvSpPr>
        <p:spPr>
          <a:xfrm>
            <a:off x="20135549" y="893601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타원 23"/>
          <p:cNvSpPr/>
          <p:nvPr/>
        </p:nvSpPr>
        <p:spPr>
          <a:xfrm>
            <a:off x="20135548" y="1400069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타원 24"/>
          <p:cNvSpPr/>
          <p:nvPr/>
        </p:nvSpPr>
        <p:spPr>
          <a:xfrm>
            <a:off x="20135548" y="62690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7" name="타원 26"/>
          <p:cNvSpPr/>
          <p:nvPr/>
        </p:nvSpPr>
        <p:spPr>
          <a:xfrm>
            <a:off x="20146750" y="5589727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타원 27"/>
          <p:cNvSpPr/>
          <p:nvPr/>
        </p:nvSpPr>
        <p:spPr>
          <a:xfrm>
            <a:off x="20135548" y="9337731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곱셈 기호 28"/>
          <p:cNvSpPr/>
          <p:nvPr/>
        </p:nvSpPr>
        <p:spPr>
          <a:xfrm>
            <a:off x="19979300" y="264777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38469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4229</TotalTime>
  <Words>432</Words>
  <Application>Microsoft Office PowerPoint</Application>
  <PresentationFormat>사용자 지정</PresentationFormat>
  <Paragraphs>232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G마켓 산스 TTF Light</vt:lpstr>
      <vt:lpstr>KoPubWorld돋움체 Light</vt:lpstr>
      <vt:lpstr>KoPubWorld돋움체 Medium</vt:lpstr>
      <vt:lpstr>Tmon몬소리 Black</vt:lpstr>
      <vt:lpstr>맑은 고딕</vt:lpstr>
      <vt:lpstr>Arial</vt:lpstr>
      <vt:lpstr>Calibri</vt:lpstr>
      <vt:lpstr>Calibri Light</vt:lpstr>
      <vt:lpstr>1_Office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김민주</dc:creator>
  <cp:lastModifiedBy>user</cp:lastModifiedBy>
  <cp:revision>329</cp:revision>
  <cp:lastPrinted>2020-07-21T02:13:41Z</cp:lastPrinted>
  <dcterms:created xsi:type="dcterms:W3CDTF">2019-11-26T08:45:36Z</dcterms:created>
  <dcterms:modified xsi:type="dcterms:W3CDTF">2020-11-19T08:41:52Z</dcterms:modified>
</cp:coreProperties>
</file>