
<file path=[Content_Types].xml><?xml version="1.0" encoding="utf-8"?>
<Types xmlns="http://schemas.openxmlformats.org/package/2006/content-types"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4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98" r:id="rId2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03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2" autoAdjust="0"/>
    <p:restoredTop sz="94678" autoAdjust="0"/>
  </p:normalViewPr>
  <p:slideViewPr>
    <p:cSldViewPr showGuides="1">
      <p:cViewPr varScale="1">
        <p:scale>
          <a:sx n="108" d="100"/>
          <a:sy n="108" d="100"/>
        </p:scale>
        <p:origin x="-396" y="-84"/>
      </p:cViewPr>
      <p:guideLst>
        <p:guide orient="horz" pos="3203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A8C34F-CB28-41F2-8726-4653E8827D20}" type="datetimeFigureOut">
              <a:rPr lang="ko-KR" altLang="en-US" smtClean="0"/>
              <a:pPr/>
              <a:t>2016-09-09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77DD0-A35C-4271-A8BF-2AD709D98EC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057042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68393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9825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87036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78537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66525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66890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16791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61816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7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23418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99556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32117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3910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98058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96966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65730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40795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57290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26264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53628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7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56097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2708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36086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71284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38884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9938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74162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41454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07387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46277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33138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50713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59974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6805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7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78819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6414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11215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24222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5719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01528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10767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33374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21887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43543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00379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7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04250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30895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51616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61750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98983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66922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79593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25104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07477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59004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63317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7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85601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63213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91929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01357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83234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89191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07641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65489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97895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17808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27310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89847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62838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86199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67172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99917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44374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42975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04072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06723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80037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45552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63375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57993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46129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23357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7950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72154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12340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1576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4334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45523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36389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59391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66576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19152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29620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46341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8458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75243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55222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81432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85622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04757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12517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64303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02792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77363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4814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02168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60971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81853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40498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46591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68612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19392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98758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32778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83402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55484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78121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99537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78977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84439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72043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33705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79032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88680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16191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95840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11566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79241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8487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34877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28102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39089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50075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72122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86361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75489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06277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33508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03743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87850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73467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22980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83278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91898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28880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71788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35907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1786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81814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76280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4391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37502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91449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38" Type="http://schemas.openxmlformats.org/officeDocument/2006/relationships/slideLayout" Target="../slideLayouts/slideLayout138.xml"/><Relationship Id="rId154" Type="http://schemas.openxmlformats.org/officeDocument/2006/relationships/image" Target="../media/image1.jpeg"/><Relationship Id="rId16" Type="http://schemas.openxmlformats.org/officeDocument/2006/relationships/slideLayout" Target="../slideLayouts/slideLayout16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28" Type="http://schemas.openxmlformats.org/officeDocument/2006/relationships/slideLayout" Target="../slideLayouts/slideLayout128.xml"/><Relationship Id="rId144" Type="http://schemas.openxmlformats.org/officeDocument/2006/relationships/slideLayout" Target="../slideLayouts/slideLayout144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18" Type="http://schemas.openxmlformats.org/officeDocument/2006/relationships/slideLayout" Target="../slideLayouts/slideLayout118.xml"/><Relationship Id="rId134" Type="http://schemas.openxmlformats.org/officeDocument/2006/relationships/slideLayout" Target="../slideLayouts/slideLayout134.xml"/><Relationship Id="rId139" Type="http://schemas.openxmlformats.org/officeDocument/2006/relationships/slideLayout" Target="../slideLayouts/slideLayout139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103" Type="http://schemas.openxmlformats.org/officeDocument/2006/relationships/slideLayout" Target="../slideLayouts/slideLayout103.xml"/><Relationship Id="rId108" Type="http://schemas.openxmlformats.org/officeDocument/2006/relationships/slideLayout" Target="../slideLayouts/slideLayout108.xml"/><Relationship Id="rId116" Type="http://schemas.openxmlformats.org/officeDocument/2006/relationships/slideLayout" Target="../slideLayouts/slideLayout116.xml"/><Relationship Id="rId124" Type="http://schemas.openxmlformats.org/officeDocument/2006/relationships/slideLayout" Target="../slideLayouts/slideLayout124.xml"/><Relationship Id="rId129" Type="http://schemas.openxmlformats.org/officeDocument/2006/relationships/slideLayout" Target="../slideLayouts/slideLayout129.xml"/><Relationship Id="rId137" Type="http://schemas.openxmlformats.org/officeDocument/2006/relationships/slideLayout" Target="../slideLayouts/slideLayout13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40" Type="http://schemas.openxmlformats.org/officeDocument/2006/relationships/slideLayout" Target="../slideLayouts/slideLayout140.xml"/><Relationship Id="rId145" Type="http://schemas.openxmlformats.org/officeDocument/2006/relationships/slideLayout" Target="../slideLayouts/slideLayout145.xml"/><Relationship Id="rId15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127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51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 userDrawn="1"/>
        </p:nvPicPr>
        <p:blipFill>
          <a:blip r:embed="rId15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" y="0"/>
            <a:ext cx="9902952" cy="6858000"/>
          </a:xfrm>
          <a:prstGeom prst="rect">
            <a:avLst/>
          </a:prstGeom>
        </p:spPr>
      </p:pic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2864768" y="6605382"/>
            <a:ext cx="2228850" cy="365125"/>
          </a:xfrm>
          <a:prstGeom prst="rect">
            <a:avLst/>
          </a:prstGeom>
        </p:spPr>
        <p:txBody>
          <a:bodyPr vert="horz" lIns="83988" tIns="41994" rIns="83988" bIns="41994" rtlCol="0" anchor="ctr"/>
          <a:lstStyle>
            <a:defPPr>
              <a:defRPr lang="ko-KR"/>
            </a:defPPr>
            <a:lvl1pPr marL="0" algn="r" defTabSz="914400" rtl="0" eaLnBrk="1" latinLnBrk="1" hangingPunct="1">
              <a:defRPr sz="800" kern="1200">
                <a:solidFill>
                  <a:schemeClr val="tx1">
                    <a:tint val="75000"/>
                  </a:schemeClr>
                </a:solidFill>
                <a:latin typeface="Rix모던고딕 B" pitchFamily="18" charset="-127"/>
                <a:ea typeface="Rix모던고딕 B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39876" latinLnBrk="0"/>
            <a:fld id="{59285E1E-280A-BC46-BB78-35E92CB5314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pPr defTabSz="839876" latinLnBrk="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675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04" r:id="rId43"/>
    <p:sldLayoutId id="2147483705" r:id="rId44"/>
    <p:sldLayoutId id="2147483706" r:id="rId45"/>
    <p:sldLayoutId id="2147483707" r:id="rId46"/>
    <p:sldLayoutId id="2147483708" r:id="rId47"/>
    <p:sldLayoutId id="2147483709" r:id="rId48"/>
    <p:sldLayoutId id="2147483710" r:id="rId49"/>
    <p:sldLayoutId id="2147483711" r:id="rId50"/>
    <p:sldLayoutId id="2147483712" r:id="rId51"/>
    <p:sldLayoutId id="2147483713" r:id="rId52"/>
    <p:sldLayoutId id="2147483714" r:id="rId53"/>
    <p:sldLayoutId id="2147483715" r:id="rId54"/>
    <p:sldLayoutId id="2147483716" r:id="rId55"/>
    <p:sldLayoutId id="2147483717" r:id="rId56"/>
    <p:sldLayoutId id="2147483718" r:id="rId57"/>
    <p:sldLayoutId id="2147483719" r:id="rId58"/>
    <p:sldLayoutId id="2147483720" r:id="rId59"/>
    <p:sldLayoutId id="2147483721" r:id="rId60"/>
    <p:sldLayoutId id="2147483722" r:id="rId61"/>
    <p:sldLayoutId id="2147483723" r:id="rId62"/>
    <p:sldLayoutId id="2147483724" r:id="rId63"/>
    <p:sldLayoutId id="2147483725" r:id="rId64"/>
    <p:sldLayoutId id="2147483726" r:id="rId65"/>
    <p:sldLayoutId id="2147483727" r:id="rId66"/>
    <p:sldLayoutId id="2147483728" r:id="rId67"/>
    <p:sldLayoutId id="2147483729" r:id="rId68"/>
    <p:sldLayoutId id="2147483730" r:id="rId69"/>
    <p:sldLayoutId id="2147483731" r:id="rId70"/>
    <p:sldLayoutId id="2147483732" r:id="rId71"/>
    <p:sldLayoutId id="2147483733" r:id="rId72"/>
    <p:sldLayoutId id="2147483734" r:id="rId73"/>
    <p:sldLayoutId id="2147483735" r:id="rId74"/>
    <p:sldLayoutId id="2147483736" r:id="rId75"/>
    <p:sldLayoutId id="2147483737" r:id="rId76"/>
    <p:sldLayoutId id="2147483738" r:id="rId77"/>
    <p:sldLayoutId id="2147483739" r:id="rId78"/>
    <p:sldLayoutId id="2147483740" r:id="rId79"/>
    <p:sldLayoutId id="2147483741" r:id="rId80"/>
    <p:sldLayoutId id="2147483742" r:id="rId81"/>
    <p:sldLayoutId id="2147483743" r:id="rId82"/>
    <p:sldLayoutId id="2147483744" r:id="rId83"/>
    <p:sldLayoutId id="2147483745" r:id="rId84"/>
    <p:sldLayoutId id="2147483746" r:id="rId85"/>
    <p:sldLayoutId id="2147483747" r:id="rId86"/>
    <p:sldLayoutId id="2147483748" r:id="rId87"/>
    <p:sldLayoutId id="2147483749" r:id="rId88"/>
    <p:sldLayoutId id="2147483750" r:id="rId89"/>
    <p:sldLayoutId id="2147483751" r:id="rId90"/>
    <p:sldLayoutId id="2147483752" r:id="rId91"/>
    <p:sldLayoutId id="2147483753" r:id="rId92"/>
    <p:sldLayoutId id="2147483754" r:id="rId93"/>
    <p:sldLayoutId id="2147483755" r:id="rId94"/>
    <p:sldLayoutId id="2147483756" r:id="rId95"/>
    <p:sldLayoutId id="2147483757" r:id="rId96"/>
    <p:sldLayoutId id="2147483758" r:id="rId97"/>
    <p:sldLayoutId id="2147483759" r:id="rId98"/>
    <p:sldLayoutId id="2147483760" r:id="rId99"/>
    <p:sldLayoutId id="2147483761" r:id="rId100"/>
    <p:sldLayoutId id="2147483762" r:id="rId101"/>
    <p:sldLayoutId id="2147483763" r:id="rId102"/>
    <p:sldLayoutId id="2147483764" r:id="rId103"/>
    <p:sldLayoutId id="2147483765" r:id="rId104"/>
    <p:sldLayoutId id="2147483766" r:id="rId105"/>
    <p:sldLayoutId id="2147483767" r:id="rId106"/>
    <p:sldLayoutId id="2147483768" r:id="rId107"/>
    <p:sldLayoutId id="2147483769" r:id="rId108"/>
    <p:sldLayoutId id="2147483770" r:id="rId109"/>
    <p:sldLayoutId id="2147483771" r:id="rId110"/>
    <p:sldLayoutId id="2147483772" r:id="rId111"/>
    <p:sldLayoutId id="2147483773" r:id="rId112"/>
    <p:sldLayoutId id="2147483774" r:id="rId113"/>
    <p:sldLayoutId id="2147483775" r:id="rId114"/>
    <p:sldLayoutId id="2147483776" r:id="rId115"/>
    <p:sldLayoutId id="2147483777" r:id="rId116"/>
    <p:sldLayoutId id="2147483778" r:id="rId117"/>
    <p:sldLayoutId id="2147483779" r:id="rId118"/>
    <p:sldLayoutId id="2147483780" r:id="rId119"/>
    <p:sldLayoutId id="2147483781" r:id="rId120"/>
    <p:sldLayoutId id="2147483782" r:id="rId121"/>
    <p:sldLayoutId id="2147483783" r:id="rId122"/>
    <p:sldLayoutId id="2147483784" r:id="rId123"/>
    <p:sldLayoutId id="2147483785" r:id="rId124"/>
    <p:sldLayoutId id="2147483786" r:id="rId125"/>
    <p:sldLayoutId id="2147483787" r:id="rId126"/>
    <p:sldLayoutId id="2147483788" r:id="rId127"/>
    <p:sldLayoutId id="2147483789" r:id="rId128"/>
    <p:sldLayoutId id="2147483790" r:id="rId129"/>
    <p:sldLayoutId id="2147483791" r:id="rId130"/>
    <p:sldLayoutId id="2147483792" r:id="rId131"/>
    <p:sldLayoutId id="2147483793" r:id="rId132"/>
    <p:sldLayoutId id="2147483794" r:id="rId133"/>
    <p:sldLayoutId id="2147483795" r:id="rId134"/>
    <p:sldLayoutId id="2147483796" r:id="rId135"/>
    <p:sldLayoutId id="2147483797" r:id="rId136"/>
    <p:sldLayoutId id="2147483798" r:id="rId137"/>
    <p:sldLayoutId id="2147483799" r:id="rId138"/>
    <p:sldLayoutId id="2147483800" r:id="rId139"/>
    <p:sldLayoutId id="2147483801" r:id="rId140"/>
    <p:sldLayoutId id="2147483802" r:id="rId141"/>
    <p:sldLayoutId id="2147483803" r:id="rId142"/>
    <p:sldLayoutId id="2147483804" r:id="rId143"/>
    <p:sldLayoutId id="2147483805" r:id="rId144"/>
    <p:sldLayoutId id="2147483806" r:id="rId145"/>
    <p:sldLayoutId id="2147483807" r:id="rId146"/>
    <p:sldLayoutId id="2147483808" r:id="rId147"/>
    <p:sldLayoutId id="2147483809" r:id="rId148"/>
    <p:sldLayoutId id="2147483810" r:id="rId149"/>
    <p:sldLayoutId id="2147483811" r:id="rId150"/>
    <p:sldLayoutId id="2147483812" r:id="rId151"/>
    <p:sldLayoutId id="2147483813" r:id="rId15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60828_항공_세부배치-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472" y="1772816"/>
            <a:ext cx="954224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 rot="10800000" flipV="1">
            <a:off x="848544" y="226565"/>
            <a:ext cx="2952328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ko-KR"/>
            </a:defPPr>
            <a:lvl1pPr>
              <a:defRPr sz="2000">
                <a:gradFill flip="none" rotWithShape="1"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  <a:tileRect/>
                </a:gradFill>
                <a:latin typeface="나눔명조 ExtraBold" panose="02020603020101020101" pitchFamily="18" charset="-127"/>
                <a:ea typeface="나눔명조 ExtraBold" panose="02020603020101020101" pitchFamily="18" charset="-127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ko-KR" sz="2400" dirty="0" smtClean="0">
                <a:ln>
                  <a:solidFill>
                    <a:prstClr val="white">
                      <a:alpha val="10000"/>
                    </a:prstClr>
                  </a:solidFill>
                </a:ln>
                <a:solidFill>
                  <a:schemeClr val="bg1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200" b="1" dirty="0" smtClean="0">
                <a:ln>
                  <a:solidFill>
                    <a:prstClr val="white">
                      <a:alpha val="10000"/>
                    </a:prstClr>
                  </a:solidFill>
                </a:ln>
                <a:solidFill>
                  <a:schemeClr val="bg1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행사장 배치도</a:t>
            </a:r>
            <a:endParaRPr lang="en-US" altLang="ko-KR" sz="3200" b="1" dirty="0">
              <a:ln>
                <a:solidFill>
                  <a:prstClr val="white">
                    <a:alpha val="10000"/>
                  </a:prstClr>
                </a:solidFill>
              </a:ln>
              <a:solidFill>
                <a:schemeClr val="bg1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60512" y="404664"/>
            <a:ext cx="3600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8932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3</Words>
  <Application>Microsoft Office PowerPoint</Application>
  <PresentationFormat>A4 용지(210x297mm)</PresentationFormat>
  <Paragraphs>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1_Office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Owner</cp:lastModifiedBy>
  <cp:revision>56</cp:revision>
  <dcterms:created xsi:type="dcterms:W3CDTF">2016-08-29T01:07:00Z</dcterms:created>
  <dcterms:modified xsi:type="dcterms:W3CDTF">2016-09-09T04:44:51Z</dcterms:modified>
</cp:coreProperties>
</file>