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601200" cy="12801600" type="A3"/>
  <p:notesSz cx="6858000" cy="9144000"/>
  <p:defaultTextStyle>
    <a:defPPr>
      <a:defRPr lang="ko-KR"/>
    </a:defPPr>
    <a:lvl1pPr marL="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506" y="-90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CD2B6E-2620-4196-929A-942AF225F182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0E778ED-000E-43C7-B628-5879FFCC3EEE}">
      <dgm:prSet phldrT="[텍스트]" custT="1"/>
      <dgm:spPr/>
      <dgm:t>
        <a:bodyPr/>
        <a:lstStyle/>
        <a:p>
          <a:pPr latinLnBrk="1"/>
          <a:r>
            <a:rPr lang="ko-KR" altLang="en-US" sz="2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noFill/>
              <a:effectLst/>
              <a:latin typeface="HY강B" pitchFamily="18" charset="-127"/>
              <a:ea typeface="HY강B" pitchFamily="18" charset="-127"/>
            </a:rPr>
            <a:t>시험접수</a:t>
          </a:r>
          <a:endParaRPr lang="ko-KR" altLang="en-US" sz="2800" b="0" cap="none" spc="0" dirty="0">
            <a:ln w="18415" cmpd="sng">
              <a:solidFill>
                <a:srgbClr val="FFFFFF"/>
              </a:solidFill>
              <a:prstDash val="solid"/>
            </a:ln>
            <a:noFill/>
            <a:effectLst/>
            <a:latin typeface="HY강B" pitchFamily="18" charset="-127"/>
            <a:ea typeface="HY강B" pitchFamily="18" charset="-127"/>
          </a:endParaRPr>
        </a:p>
      </dgm:t>
    </dgm:pt>
    <dgm:pt modelId="{88985B57-712E-43F6-A48C-88ECA21C9E2B}" type="parTrans" cxnId="{0B18B09B-2F30-4494-94BB-F8A444237DFA}">
      <dgm:prSet/>
      <dgm:spPr/>
      <dgm:t>
        <a:bodyPr/>
        <a:lstStyle/>
        <a:p>
          <a:pPr latinLnBrk="1"/>
          <a:endParaRPr lang="ko-KR" altLang="en-US"/>
        </a:p>
      </dgm:t>
    </dgm:pt>
    <dgm:pt modelId="{B6C8F712-5D93-48B9-90CE-A333ACED6A62}" type="sibTrans" cxnId="{0B18B09B-2F30-4494-94BB-F8A444237DFA}">
      <dgm:prSet/>
      <dgm:spPr/>
      <dgm:t>
        <a:bodyPr/>
        <a:lstStyle/>
        <a:p>
          <a:pPr latinLnBrk="1"/>
          <a:endParaRPr lang="ko-KR" altLang="en-US"/>
        </a:p>
      </dgm:t>
    </dgm:pt>
    <dgm:pt modelId="{34439D72-8711-4E9E-B449-68402657ADC7}">
      <dgm:prSet phldrT="[텍스트]" custT="1"/>
      <dgm:spPr/>
      <dgm:t>
        <a:bodyPr/>
        <a:lstStyle/>
        <a:p>
          <a:pPr latinLnBrk="1"/>
          <a:r>
            <a:rPr lang="ko-KR" altLang="en-US" sz="2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noFill/>
              <a:effectLst/>
              <a:latin typeface="HY강B" pitchFamily="18" charset="-127"/>
              <a:ea typeface="HY강B" pitchFamily="18" charset="-127"/>
            </a:rPr>
            <a:t>안전교육</a:t>
          </a:r>
          <a:endParaRPr lang="ko-KR" altLang="en-US" sz="2800" b="0" cap="none" spc="0" dirty="0">
            <a:ln w="18415" cmpd="sng">
              <a:solidFill>
                <a:srgbClr val="FFFFFF"/>
              </a:solidFill>
              <a:prstDash val="solid"/>
            </a:ln>
            <a:noFill/>
            <a:effectLst/>
            <a:latin typeface="HY강B" pitchFamily="18" charset="-127"/>
            <a:ea typeface="HY강B" pitchFamily="18" charset="-127"/>
          </a:endParaRPr>
        </a:p>
      </dgm:t>
    </dgm:pt>
    <dgm:pt modelId="{6714D55D-385D-4B2B-94BA-EEDDF2C25FD8}" type="parTrans" cxnId="{6285A33E-8385-4943-9443-62F6EFE1CACA}">
      <dgm:prSet/>
      <dgm:spPr/>
      <dgm:t>
        <a:bodyPr/>
        <a:lstStyle/>
        <a:p>
          <a:pPr latinLnBrk="1"/>
          <a:endParaRPr lang="ko-KR" altLang="en-US"/>
        </a:p>
      </dgm:t>
    </dgm:pt>
    <dgm:pt modelId="{93367199-EB98-47B6-9561-B980AF9AE6C6}" type="sibTrans" cxnId="{6285A33E-8385-4943-9443-62F6EFE1CACA}">
      <dgm:prSet/>
      <dgm:spPr/>
      <dgm:t>
        <a:bodyPr/>
        <a:lstStyle/>
        <a:p>
          <a:pPr latinLnBrk="1"/>
          <a:endParaRPr lang="ko-KR" altLang="en-US"/>
        </a:p>
      </dgm:t>
    </dgm:pt>
    <dgm:pt modelId="{5B765914-EBCD-4D70-B731-20CAC64A21F1}">
      <dgm:prSet phldrT="[텍스트]" custT="1"/>
      <dgm:spPr/>
      <dgm:t>
        <a:bodyPr/>
        <a:lstStyle/>
        <a:p>
          <a:pPr latinLnBrk="1"/>
          <a:r>
            <a:rPr lang="ko-KR" altLang="en-US" sz="2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noFill/>
              <a:effectLst/>
              <a:latin typeface="HY강B" pitchFamily="18" charset="-127"/>
              <a:ea typeface="HY강B" pitchFamily="18" charset="-127"/>
            </a:rPr>
            <a:t>학과시험</a:t>
          </a:r>
          <a:endParaRPr lang="ko-KR" altLang="en-US" sz="2800" b="0" cap="none" spc="0" dirty="0">
            <a:ln w="18415" cmpd="sng">
              <a:solidFill>
                <a:srgbClr val="FFFFFF"/>
              </a:solidFill>
              <a:prstDash val="solid"/>
            </a:ln>
            <a:noFill/>
            <a:effectLst/>
            <a:latin typeface="HY강B" pitchFamily="18" charset="-127"/>
            <a:ea typeface="HY강B" pitchFamily="18" charset="-127"/>
          </a:endParaRPr>
        </a:p>
      </dgm:t>
    </dgm:pt>
    <dgm:pt modelId="{44653326-D7C3-4D37-B26C-9AFF962A5911}" type="parTrans" cxnId="{2F05B0E2-03A6-4868-BBE3-8AD02EE52990}">
      <dgm:prSet/>
      <dgm:spPr/>
      <dgm:t>
        <a:bodyPr/>
        <a:lstStyle/>
        <a:p>
          <a:pPr latinLnBrk="1"/>
          <a:endParaRPr lang="ko-KR" altLang="en-US"/>
        </a:p>
      </dgm:t>
    </dgm:pt>
    <dgm:pt modelId="{A2F2E087-56FF-446C-923F-F7D0F72D0D6A}" type="sibTrans" cxnId="{2F05B0E2-03A6-4868-BBE3-8AD02EE52990}">
      <dgm:prSet/>
      <dgm:spPr/>
      <dgm:t>
        <a:bodyPr/>
        <a:lstStyle/>
        <a:p>
          <a:pPr latinLnBrk="1"/>
          <a:endParaRPr lang="ko-KR" altLang="en-US"/>
        </a:p>
      </dgm:t>
    </dgm:pt>
    <dgm:pt modelId="{06746DC8-28BE-41FF-B78C-D95583F275EC}" type="pres">
      <dgm:prSet presAssocID="{7DCD2B6E-2620-4196-929A-942AF225F182}" presName="arrowDiagram" presStyleCnt="0">
        <dgm:presLayoutVars>
          <dgm:chMax val="5"/>
          <dgm:dir/>
          <dgm:resizeHandles val="exact"/>
        </dgm:presLayoutVars>
      </dgm:prSet>
      <dgm:spPr/>
    </dgm:pt>
    <dgm:pt modelId="{74FCB746-394D-491E-89A5-D9C9486E4DB2}" type="pres">
      <dgm:prSet presAssocID="{7DCD2B6E-2620-4196-929A-942AF225F182}" presName="arrow" presStyleLbl="bgShp" presStyleIdx="0" presStyleCnt="1" custFlipVert="1" custScaleY="111957" custLinFactNeighborX="1653"/>
      <dgm:spPr>
        <a:solidFill>
          <a:srgbClr val="FFFF66">
            <a:alpha val="75000"/>
          </a:srgbClr>
        </a:solidFill>
        <a:effectLst>
          <a:outerShdw blurRad="139700" dist="330200" dir="2700000" algn="tl" rotWithShape="0">
            <a:prstClr val="black">
              <a:alpha val="40000"/>
            </a:prstClr>
          </a:outerShdw>
        </a:effectLst>
      </dgm:spPr>
    </dgm:pt>
    <dgm:pt modelId="{6EAE2F6E-4143-4A63-9190-90B7840D6BE6}" type="pres">
      <dgm:prSet presAssocID="{7DCD2B6E-2620-4196-929A-942AF225F182}" presName="arrowDiagram3" presStyleCnt="0"/>
      <dgm:spPr/>
    </dgm:pt>
    <dgm:pt modelId="{8505B7AA-2C78-4B9E-BA4B-2AC05AB75281}" type="pres">
      <dgm:prSet presAssocID="{90E778ED-000E-43C7-B628-5879FFCC3EEE}" presName="bullet3a" presStyleLbl="node1" presStyleIdx="0" presStyleCnt="3" custLinFactX="-5577" custLinFactY="-600000" custLinFactNeighborX="-100000" custLinFactNeighborY="-609726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6">
                <a:shade val="51000"/>
                <a:satMod val="130000"/>
                <a:alpha val="49000"/>
              </a:schemeClr>
            </a:gs>
            <a:gs pos="80000">
              <a:schemeClr val="accent6">
                <a:shade val="93000"/>
                <a:satMod val="130000"/>
                <a:alpha val="59000"/>
              </a:schemeClr>
            </a:gs>
            <a:gs pos="100000">
              <a:schemeClr val="accent6">
                <a:shade val="94000"/>
                <a:satMod val="135000"/>
                <a:alpha val="51000"/>
              </a:schemeClr>
            </a:gs>
          </a:gsLst>
        </a:gradFill>
      </dgm:spPr>
    </dgm:pt>
    <dgm:pt modelId="{A5612AEF-94C6-4CD2-8D4B-537C3FB9F747}" type="pres">
      <dgm:prSet presAssocID="{90E778ED-000E-43C7-B628-5879FFCC3EEE}" presName="textBox3a" presStyleLbl="revTx" presStyleIdx="0" presStyleCnt="3" custScaleX="171883" custLinFactY="-100000" custLinFactNeighborX="13219" custLinFactNeighborY="-13557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5A4B655-A2B4-4184-B9A4-40733E1E7543}" type="pres">
      <dgm:prSet presAssocID="{34439D72-8711-4E9E-B449-68402657ADC7}" presName="bullet3b" presStyleLbl="node1" presStyleIdx="1" presStyleCnt="3" custLinFactX="-43248" custLinFactNeighborX="-100000" custLinFactNeighborY="41588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6">
                <a:shade val="51000"/>
                <a:satMod val="130000"/>
                <a:alpha val="63000"/>
              </a:schemeClr>
            </a:gs>
            <a:gs pos="80000">
              <a:schemeClr val="accent6">
                <a:shade val="93000"/>
                <a:satMod val="130000"/>
                <a:alpha val="37000"/>
              </a:schemeClr>
            </a:gs>
            <a:gs pos="100000">
              <a:schemeClr val="accent6">
                <a:shade val="94000"/>
                <a:satMod val="135000"/>
                <a:alpha val="50000"/>
              </a:schemeClr>
            </a:gs>
          </a:gsLst>
        </a:gradFill>
      </dgm:spPr>
    </dgm:pt>
    <dgm:pt modelId="{1C65662A-45FD-4C30-B8E8-606CAC5B50F6}" type="pres">
      <dgm:prSet presAssocID="{34439D72-8711-4E9E-B449-68402657ADC7}" presName="textBox3b" presStyleLbl="revTx" presStyleIdx="1" presStyleCnt="3" custScaleX="187075" custScaleY="53677" custLinFactNeighborX="-9186" custLinFactNeighborY="-6289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12BBD9C-DE7C-4FBF-A841-09B5A3502243}" type="pres">
      <dgm:prSet presAssocID="{5B765914-EBCD-4D70-B731-20CAC64A21F1}" presName="bullet3c" presStyleLbl="node1" presStyleIdx="2" presStyleCnt="3" custScaleX="148460" custScaleY="148460" custLinFactY="171770" custLinFactNeighborX="-92919" custLinFactNeighborY="200000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6">
                <a:shade val="51000"/>
                <a:satMod val="130000"/>
                <a:alpha val="56000"/>
              </a:schemeClr>
            </a:gs>
            <a:gs pos="80000">
              <a:schemeClr val="accent6">
                <a:shade val="93000"/>
                <a:satMod val="130000"/>
                <a:alpha val="50000"/>
              </a:schemeClr>
            </a:gs>
            <a:gs pos="100000">
              <a:schemeClr val="accent6">
                <a:shade val="94000"/>
                <a:satMod val="135000"/>
                <a:alpha val="50000"/>
              </a:schemeClr>
            </a:gs>
          </a:gsLst>
        </a:gradFill>
      </dgm:spPr>
    </dgm:pt>
    <dgm:pt modelId="{5E4BA32A-9403-4F41-913F-0F27711ED4B9}" type="pres">
      <dgm:prSet presAssocID="{5B765914-EBCD-4D70-B731-20CAC64A21F1}" presName="textBox3c" presStyleLbl="revTx" presStyleIdx="2" presStyleCnt="3" custScaleX="172697" custScaleY="34734" custLinFactNeighborX="-37592" custLinFactNeighborY="-1536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B18B09B-2F30-4494-94BB-F8A444237DFA}" srcId="{7DCD2B6E-2620-4196-929A-942AF225F182}" destId="{90E778ED-000E-43C7-B628-5879FFCC3EEE}" srcOrd="0" destOrd="0" parTransId="{88985B57-712E-43F6-A48C-88ECA21C9E2B}" sibTransId="{B6C8F712-5D93-48B9-90CE-A333ACED6A62}"/>
    <dgm:cxn modelId="{6285A33E-8385-4943-9443-62F6EFE1CACA}" srcId="{7DCD2B6E-2620-4196-929A-942AF225F182}" destId="{34439D72-8711-4E9E-B449-68402657ADC7}" srcOrd="1" destOrd="0" parTransId="{6714D55D-385D-4B2B-94BA-EEDDF2C25FD8}" sibTransId="{93367199-EB98-47B6-9561-B980AF9AE6C6}"/>
    <dgm:cxn modelId="{234D73E4-2270-4A32-8ABA-74D27466F31F}" type="presOf" srcId="{90E778ED-000E-43C7-B628-5879FFCC3EEE}" destId="{A5612AEF-94C6-4CD2-8D4B-537C3FB9F747}" srcOrd="0" destOrd="0" presId="urn:microsoft.com/office/officeart/2005/8/layout/arrow2"/>
    <dgm:cxn modelId="{3512D9F4-04ED-4530-9617-EAB954F3414A}" type="presOf" srcId="{34439D72-8711-4E9E-B449-68402657ADC7}" destId="{1C65662A-45FD-4C30-B8E8-606CAC5B50F6}" srcOrd="0" destOrd="0" presId="urn:microsoft.com/office/officeart/2005/8/layout/arrow2"/>
    <dgm:cxn modelId="{ABA6A842-0F2C-40D0-9EA1-CBAC17D72D44}" type="presOf" srcId="{5B765914-EBCD-4D70-B731-20CAC64A21F1}" destId="{5E4BA32A-9403-4F41-913F-0F27711ED4B9}" srcOrd="0" destOrd="0" presId="urn:microsoft.com/office/officeart/2005/8/layout/arrow2"/>
    <dgm:cxn modelId="{0AF96159-164E-4418-9E3D-3407EDD4A789}" type="presOf" srcId="{7DCD2B6E-2620-4196-929A-942AF225F182}" destId="{06746DC8-28BE-41FF-B78C-D95583F275EC}" srcOrd="0" destOrd="0" presId="urn:microsoft.com/office/officeart/2005/8/layout/arrow2"/>
    <dgm:cxn modelId="{2F05B0E2-03A6-4868-BBE3-8AD02EE52990}" srcId="{7DCD2B6E-2620-4196-929A-942AF225F182}" destId="{5B765914-EBCD-4D70-B731-20CAC64A21F1}" srcOrd="2" destOrd="0" parTransId="{44653326-D7C3-4D37-B26C-9AFF962A5911}" sibTransId="{A2F2E087-56FF-446C-923F-F7D0F72D0D6A}"/>
    <dgm:cxn modelId="{781AFC3E-037F-4003-9ABD-CCE7FEC71220}" type="presParOf" srcId="{06746DC8-28BE-41FF-B78C-D95583F275EC}" destId="{74FCB746-394D-491E-89A5-D9C9486E4DB2}" srcOrd="0" destOrd="0" presId="urn:microsoft.com/office/officeart/2005/8/layout/arrow2"/>
    <dgm:cxn modelId="{9FEB38D6-AB82-4B8B-813C-38121136EA45}" type="presParOf" srcId="{06746DC8-28BE-41FF-B78C-D95583F275EC}" destId="{6EAE2F6E-4143-4A63-9190-90B7840D6BE6}" srcOrd="1" destOrd="0" presId="urn:microsoft.com/office/officeart/2005/8/layout/arrow2"/>
    <dgm:cxn modelId="{5ED654BD-161C-4CA4-96B6-7AB71FB1A06E}" type="presParOf" srcId="{6EAE2F6E-4143-4A63-9190-90B7840D6BE6}" destId="{8505B7AA-2C78-4B9E-BA4B-2AC05AB75281}" srcOrd="0" destOrd="0" presId="urn:microsoft.com/office/officeart/2005/8/layout/arrow2"/>
    <dgm:cxn modelId="{013EB8AA-4656-4187-81A0-1FA8F6A96A6A}" type="presParOf" srcId="{6EAE2F6E-4143-4A63-9190-90B7840D6BE6}" destId="{A5612AEF-94C6-4CD2-8D4B-537C3FB9F747}" srcOrd="1" destOrd="0" presId="urn:microsoft.com/office/officeart/2005/8/layout/arrow2"/>
    <dgm:cxn modelId="{CD655264-DC3D-4365-928E-888EE1F62AD8}" type="presParOf" srcId="{6EAE2F6E-4143-4A63-9190-90B7840D6BE6}" destId="{15A4B655-A2B4-4184-B9A4-40733E1E7543}" srcOrd="2" destOrd="0" presId="urn:microsoft.com/office/officeart/2005/8/layout/arrow2"/>
    <dgm:cxn modelId="{4FCBAF7A-5DCF-4860-9418-9444C7F34492}" type="presParOf" srcId="{6EAE2F6E-4143-4A63-9190-90B7840D6BE6}" destId="{1C65662A-45FD-4C30-B8E8-606CAC5B50F6}" srcOrd="3" destOrd="0" presId="urn:microsoft.com/office/officeart/2005/8/layout/arrow2"/>
    <dgm:cxn modelId="{AD66B559-3095-4B11-8003-D32B459CDBA5}" type="presParOf" srcId="{6EAE2F6E-4143-4A63-9190-90B7840D6BE6}" destId="{212BBD9C-DE7C-4FBF-A841-09B5A3502243}" srcOrd="4" destOrd="0" presId="urn:microsoft.com/office/officeart/2005/8/layout/arrow2"/>
    <dgm:cxn modelId="{8FA3EF3D-CDEE-4E23-A207-9AE8AAE8FF66}" type="presParOf" srcId="{6EAE2F6E-4143-4A63-9190-90B7840D6BE6}" destId="{5E4BA32A-9403-4F41-913F-0F27711ED4B9}" srcOrd="5" destOrd="0" presId="urn:microsoft.com/office/officeart/2005/8/layout/arrow2"/>
  </dgm:cxnLst>
  <dgm:bg>
    <a:effectLst/>
  </dgm:bg>
  <dgm:whole>
    <a:effectLst>
      <a:reflection blurRad="6350" stA="52000" endA="300" endPos="35000" dir="5400000" sy="-100000" algn="bl" rotWithShape="0"/>
    </a:effectLst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FCB746-394D-491E-89A5-D9C9486E4DB2}">
      <dsp:nvSpPr>
        <dsp:cNvPr id="0" name=""/>
        <dsp:cNvSpPr/>
      </dsp:nvSpPr>
      <dsp:spPr>
        <a:xfrm flipV="1">
          <a:off x="0" y="-243489"/>
          <a:ext cx="7370575" cy="5157421"/>
        </a:xfrm>
        <a:prstGeom prst="swooshArrow">
          <a:avLst>
            <a:gd name="adj1" fmla="val 25000"/>
            <a:gd name="adj2" fmla="val 25000"/>
          </a:avLst>
        </a:prstGeom>
        <a:solidFill>
          <a:srgbClr val="FFFF66">
            <a:alpha val="75000"/>
          </a:srgbClr>
        </a:solidFill>
        <a:ln>
          <a:noFill/>
        </a:ln>
        <a:effectLst>
          <a:outerShdw blurRad="139700" dist="3302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05B7AA-2C78-4B9E-BA4B-2AC05AB75281}">
      <dsp:nvSpPr>
        <dsp:cNvPr id="0" name=""/>
        <dsp:cNvSpPr/>
      </dsp:nvSpPr>
      <dsp:spPr>
        <a:xfrm>
          <a:off x="733740" y="893140"/>
          <a:ext cx="191634" cy="191634"/>
        </a:xfrm>
        <a:prstGeom prst="ellipse">
          <a:avLst/>
        </a:prstGeom>
        <a:gradFill rotWithShape="0">
          <a:gsLst>
            <a:gs pos="0">
              <a:schemeClr val="accent6">
                <a:shade val="51000"/>
                <a:satMod val="130000"/>
                <a:alpha val="49000"/>
              </a:schemeClr>
            </a:gs>
            <a:gs pos="80000">
              <a:schemeClr val="accent6">
                <a:shade val="93000"/>
                <a:satMod val="130000"/>
                <a:alpha val="59000"/>
              </a:schemeClr>
            </a:gs>
            <a:gs pos="100000">
              <a:schemeClr val="accent6">
                <a:shade val="94000"/>
                <a:satMod val="135000"/>
                <a:alpha val="51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  <dsp:sp modelId="{A5612AEF-94C6-4CD2-8D4B-537C3FB9F747}">
      <dsp:nvSpPr>
        <dsp:cNvPr id="0" name=""/>
        <dsp:cNvSpPr/>
      </dsp:nvSpPr>
      <dsp:spPr>
        <a:xfrm>
          <a:off x="641657" y="171035"/>
          <a:ext cx="2951822" cy="13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543" tIns="0" rIns="0" bIns="0" numCol="1" spcCol="1270" anchor="t" anchorCtr="0">
          <a:noAutofit/>
        </a:bodyPr>
        <a:lstStyle/>
        <a:p>
          <a:pPr lvl="0" algn="l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noFill/>
              <a:effectLst/>
              <a:latin typeface="HY강B" pitchFamily="18" charset="-127"/>
              <a:ea typeface="HY강B" pitchFamily="18" charset="-127"/>
            </a:rPr>
            <a:t>시험접수</a:t>
          </a:r>
          <a:endParaRPr lang="ko-KR" altLang="en-US" sz="2800" b="0" kern="1200" cap="none" spc="0" dirty="0">
            <a:ln w="18415" cmpd="sng">
              <a:solidFill>
                <a:srgbClr val="FFFFFF"/>
              </a:solidFill>
              <a:prstDash val="solid"/>
            </a:ln>
            <a:noFill/>
            <a:effectLst/>
            <a:latin typeface="HY강B" pitchFamily="18" charset="-127"/>
            <a:ea typeface="HY강B" pitchFamily="18" charset="-127"/>
          </a:endParaRPr>
        </a:p>
      </dsp:txBody>
      <dsp:txXfrm>
        <a:off x="641657" y="171035"/>
        <a:ext cx="2951822" cy="1331310"/>
      </dsp:txXfrm>
    </dsp:sp>
    <dsp:sp modelId="{15A4B655-A2B4-4184-B9A4-40733E1E7543}">
      <dsp:nvSpPr>
        <dsp:cNvPr id="0" name=""/>
        <dsp:cNvSpPr/>
      </dsp:nvSpPr>
      <dsp:spPr>
        <a:xfrm>
          <a:off x="2131374" y="2103390"/>
          <a:ext cx="346417" cy="346417"/>
        </a:xfrm>
        <a:prstGeom prst="ellipse">
          <a:avLst/>
        </a:prstGeom>
        <a:gradFill rotWithShape="0">
          <a:gsLst>
            <a:gs pos="0">
              <a:schemeClr val="accent6">
                <a:shade val="51000"/>
                <a:satMod val="130000"/>
                <a:alpha val="63000"/>
              </a:schemeClr>
            </a:gs>
            <a:gs pos="80000">
              <a:schemeClr val="accent6">
                <a:shade val="93000"/>
                <a:satMod val="130000"/>
                <a:alpha val="37000"/>
              </a:schemeClr>
            </a:gs>
            <a:gs pos="100000">
              <a:schemeClr val="accent6">
                <a:shade val="94000"/>
                <a:satMod val="135000"/>
                <a:alpha val="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  <dsp:sp modelId="{1C65662A-45FD-4C30-B8E8-606CAC5B50F6}">
      <dsp:nvSpPr>
        <dsp:cNvPr id="0" name=""/>
        <dsp:cNvSpPr/>
      </dsp:nvSpPr>
      <dsp:spPr>
        <a:xfrm>
          <a:off x="1868172" y="1136836"/>
          <a:ext cx="3309240" cy="1345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3559" tIns="0" rIns="0" bIns="0" numCol="1" spcCol="1270" anchor="t" anchorCtr="0">
          <a:noAutofit/>
        </a:bodyPr>
        <a:lstStyle/>
        <a:p>
          <a:pPr lvl="0" algn="l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noFill/>
              <a:effectLst/>
              <a:latin typeface="HY강B" pitchFamily="18" charset="-127"/>
              <a:ea typeface="HY강B" pitchFamily="18" charset="-127"/>
            </a:rPr>
            <a:t>안전교육</a:t>
          </a:r>
          <a:endParaRPr lang="ko-KR" altLang="en-US" sz="2800" b="0" kern="1200" cap="none" spc="0" dirty="0">
            <a:ln w="18415" cmpd="sng">
              <a:solidFill>
                <a:srgbClr val="FFFFFF"/>
              </a:solidFill>
              <a:prstDash val="solid"/>
            </a:ln>
            <a:noFill/>
            <a:effectLst/>
            <a:latin typeface="HY강B" pitchFamily="18" charset="-127"/>
            <a:ea typeface="HY강B" pitchFamily="18" charset="-127"/>
          </a:endParaRPr>
        </a:p>
      </dsp:txBody>
      <dsp:txXfrm>
        <a:off x="1868172" y="1136836"/>
        <a:ext cx="3309240" cy="1345143"/>
      </dsp:txXfrm>
    </dsp:sp>
    <dsp:sp modelId="{212BBD9C-DE7C-4FBF-A841-09B5A3502243}">
      <dsp:nvSpPr>
        <dsp:cNvPr id="0" name=""/>
        <dsp:cNvSpPr/>
      </dsp:nvSpPr>
      <dsp:spPr>
        <a:xfrm>
          <a:off x="4100642" y="2862409"/>
          <a:ext cx="711253" cy="711253"/>
        </a:xfrm>
        <a:prstGeom prst="ellipse">
          <a:avLst/>
        </a:prstGeom>
        <a:gradFill rotWithShape="0">
          <a:gsLst>
            <a:gs pos="0">
              <a:schemeClr val="accent6">
                <a:shade val="51000"/>
                <a:satMod val="130000"/>
                <a:alpha val="56000"/>
              </a:schemeClr>
            </a:gs>
            <a:gs pos="80000">
              <a:schemeClr val="accent6">
                <a:shade val="93000"/>
                <a:satMod val="130000"/>
                <a:alpha val="50000"/>
              </a:schemeClr>
            </a:gs>
            <a:gs pos="100000">
              <a:schemeClr val="accent6">
                <a:shade val="94000"/>
                <a:satMod val="135000"/>
                <a:alpha val="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  <dsp:sp modelId="{5E4BA32A-9403-4F41-913F-0F27711ED4B9}">
      <dsp:nvSpPr>
        <dsp:cNvPr id="0" name=""/>
        <dsp:cNvSpPr/>
      </dsp:nvSpPr>
      <dsp:spPr>
        <a:xfrm>
          <a:off x="3593470" y="1989719"/>
          <a:ext cx="3054902" cy="1112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858" tIns="0" rIns="0" bIns="0" numCol="1" spcCol="1270" anchor="t" anchorCtr="0">
          <a:noAutofit/>
        </a:bodyPr>
        <a:lstStyle/>
        <a:p>
          <a:pPr lvl="0" algn="l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noFill/>
              <a:effectLst/>
              <a:latin typeface="HY강B" pitchFamily="18" charset="-127"/>
              <a:ea typeface="HY강B" pitchFamily="18" charset="-127"/>
            </a:rPr>
            <a:t>학과시험</a:t>
          </a:r>
          <a:endParaRPr lang="ko-KR" altLang="en-US" sz="2800" b="0" kern="1200" cap="none" spc="0" dirty="0">
            <a:ln w="18415" cmpd="sng">
              <a:solidFill>
                <a:srgbClr val="FFFFFF"/>
              </a:solidFill>
              <a:prstDash val="solid"/>
            </a:ln>
            <a:noFill/>
            <a:effectLst/>
            <a:latin typeface="HY강B" pitchFamily="18" charset="-127"/>
            <a:ea typeface="HY강B" pitchFamily="18" charset="-127"/>
          </a:endParaRPr>
        </a:p>
      </dsp:txBody>
      <dsp:txXfrm>
        <a:off x="3593470" y="1989719"/>
        <a:ext cx="3054902" cy="11120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20090" y="3976796"/>
            <a:ext cx="8161020" cy="274404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220652" y="684531"/>
            <a:ext cx="1620203" cy="1456182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60046" y="684531"/>
            <a:ext cx="4700588" cy="1456182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58429" y="5425866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60046" y="3982721"/>
            <a:ext cx="3160395" cy="11263631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680461" y="3982721"/>
            <a:ext cx="3160395" cy="11263631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80061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80061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877278" y="2865544"/>
            <a:ext cx="4243863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877278" y="4059766"/>
            <a:ext cx="4243863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80061" y="509694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753803" y="509695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80061" y="2678855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81902" y="8961121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881902" y="1143846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881902" y="10019032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80060" y="2987042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710D8-27D9-4743-9720-5F01F5EA829B}" type="datetimeFigureOut">
              <a:rPr lang="ko-KR" altLang="en-US" smtClean="0"/>
              <a:pPr/>
              <a:t>2013-09-12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670ED-A771-4657-A607-BE13A9301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1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1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1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1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그룹 52"/>
          <p:cNvGrpSpPr/>
          <p:nvPr/>
        </p:nvGrpSpPr>
        <p:grpSpPr>
          <a:xfrm>
            <a:off x="0" y="1"/>
            <a:ext cx="9879498" cy="12801601"/>
            <a:chOff x="-27384" y="-1"/>
            <a:chExt cx="7056784" cy="9144001"/>
          </a:xfrm>
        </p:grpSpPr>
        <p:pic>
          <p:nvPicPr>
            <p:cNvPr id="4" name="그림 3" descr="하늘0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7384" y="-1"/>
              <a:ext cx="6885384" cy="9144001"/>
            </a:xfrm>
            <a:prstGeom prst="rect">
              <a:avLst/>
            </a:prstGeom>
          </p:spPr>
        </p:pic>
        <p:graphicFrame>
          <p:nvGraphicFramePr>
            <p:cNvPr id="46" name="다이어그램 45"/>
            <p:cNvGraphicFramePr/>
            <p:nvPr/>
          </p:nvGraphicFramePr>
          <p:xfrm>
            <a:off x="1305272" y="2820143"/>
            <a:ext cx="5264696" cy="333603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38" name="그룹 37"/>
            <p:cNvGrpSpPr/>
            <p:nvPr/>
          </p:nvGrpSpPr>
          <p:grpSpPr>
            <a:xfrm>
              <a:off x="404664" y="6012160"/>
              <a:ext cx="6624736" cy="1769421"/>
              <a:chOff x="404664" y="3318247"/>
              <a:chExt cx="6624736" cy="1769421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92696" y="4139952"/>
                <a:ext cx="5662264" cy="681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800" dirty="0" smtClean="0">
                    <a:latin typeface="HY나무M" pitchFamily="18" charset="-127"/>
                    <a:ea typeface="HY나무M" pitchFamily="18" charset="-127"/>
                  </a:rPr>
                  <a:t>문의전화 </a:t>
                </a:r>
                <a:r>
                  <a:rPr lang="en-US" altLang="ko-KR" sz="2800" dirty="0" smtClean="0">
                    <a:latin typeface="HY나무M" pitchFamily="18" charset="-127"/>
                    <a:ea typeface="HY나무M" pitchFamily="18" charset="-127"/>
                  </a:rPr>
                  <a:t>: </a:t>
                </a:r>
                <a:r>
                  <a:rPr lang="ko-KR" altLang="en-US" sz="2800" dirty="0" smtClean="0">
                    <a:latin typeface="HY나무M" pitchFamily="18" charset="-127"/>
                    <a:ea typeface="HY나무M" pitchFamily="18" charset="-127"/>
                  </a:rPr>
                  <a:t>군산학과시험장           </a:t>
                </a:r>
                <a:r>
                  <a:rPr lang="en-US" altLang="ko-KR" sz="2800" dirty="0" smtClean="0">
                    <a:latin typeface="HY나무M" pitchFamily="18" charset="-127"/>
                    <a:ea typeface="HY나무M" pitchFamily="18" charset="-127"/>
                  </a:rPr>
                  <a:t>063)451-3855</a:t>
                </a:r>
              </a:p>
              <a:p>
                <a:r>
                  <a:rPr lang="en-US" altLang="ko-KR" sz="2800" dirty="0" smtClean="0">
                    <a:latin typeface="HY나무M" pitchFamily="18" charset="-127"/>
                    <a:ea typeface="HY나무M" pitchFamily="18" charset="-127"/>
                  </a:rPr>
                  <a:t>               </a:t>
                </a:r>
                <a:r>
                  <a:rPr lang="ko-KR" altLang="en-US" sz="2800" dirty="0" smtClean="0">
                    <a:latin typeface="HY나무M" pitchFamily="18" charset="-127"/>
                    <a:ea typeface="HY나무M" pitchFamily="18" charset="-127"/>
                  </a:rPr>
                  <a:t>전북운전면허시험장     </a:t>
                </a:r>
                <a:r>
                  <a:rPr lang="en-US" altLang="ko-KR" sz="2800" dirty="0" smtClean="0">
                    <a:latin typeface="HY나무M" pitchFamily="18" charset="-127"/>
                    <a:ea typeface="HY나무M" pitchFamily="18" charset="-127"/>
                  </a:rPr>
                  <a:t>063)210-3801</a:t>
                </a:r>
                <a:endParaRPr lang="ko-KR" altLang="en-US" sz="2800" dirty="0">
                  <a:latin typeface="HY나무M" pitchFamily="18" charset="-127"/>
                  <a:ea typeface="HY나무M" pitchFamily="18" charset="-127"/>
                </a:endParaRPr>
              </a:p>
            </p:txBody>
          </p:sp>
          <p:grpSp>
            <p:nvGrpSpPr>
              <p:cNvPr id="36" name="그룹 35"/>
              <p:cNvGrpSpPr/>
              <p:nvPr/>
            </p:nvGrpSpPr>
            <p:grpSpPr>
              <a:xfrm>
                <a:off x="404664" y="3318247"/>
                <a:ext cx="6624736" cy="1769421"/>
                <a:chOff x="260648" y="3360638"/>
                <a:chExt cx="6624736" cy="1769421"/>
              </a:xfrm>
            </p:grpSpPr>
            <p:sp>
              <p:nvSpPr>
                <p:cNvPr id="14" name="직사각형 13"/>
                <p:cNvSpPr/>
                <p:nvPr/>
              </p:nvSpPr>
              <p:spPr>
                <a:xfrm>
                  <a:off x="548680" y="3779912"/>
                  <a:ext cx="6120680" cy="3737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ko-KR" altLang="en-US" sz="2800" dirty="0" smtClean="0">
                      <a:latin typeface="HY나무M" pitchFamily="18" charset="-127"/>
                      <a:ea typeface="HY나무M" pitchFamily="18" charset="-127"/>
                    </a:rPr>
                    <a:t>위치 </a:t>
                  </a:r>
                  <a:r>
                    <a:rPr lang="en-US" altLang="ko-KR" sz="2800" dirty="0" smtClean="0">
                      <a:latin typeface="HY나무M" pitchFamily="18" charset="-127"/>
                      <a:ea typeface="HY나무M" pitchFamily="18" charset="-127"/>
                    </a:rPr>
                    <a:t>: </a:t>
                  </a:r>
                  <a:r>
                    <a:rPr lang="ko-KR" altLang="en-US" sz="2800" dirty="0" smtClean="0">
                      <a:latin typeface="HY나무M" pitchFamily="18" charset="-127"/>
                      <a:ea typeface="HY나무M" pitchFamily="18" charset="-127"/>
                    </a:rPr>
                    <a:t>군산시 </a:t>
                  </a:r>
                  <a:r>
                    <a:rPr lang="ko-KR" altLang="en-US" sz="2800" dirty="0" err="1">
                      <a:latin typeface="HY나무M" pitchFamily="18" charset="-127"/>
                      <a:ea typeface="HY나무M" pitchFamily="18" charset="-127"/>
                    </a:rPr>
                    <a:t>조촌안</a:t>
                  </a:r>
                  <a:r>
                    <a:rPr lang="ko-KR" altLang="en-US" sz="2800" dirty="0">
                      <a:latin typeface="HY나무M" pitchFamily="18" charset="-127"/>
                      <a:ea typeface="HY나무M" pitchFamily="18" charset="-127"/>
                    </a:rPr>
                    <a:t> </a:t>
                  </a:r>
                  <a:r>
                    <a:rPr lang="en-US" altLang="ko-KR" sz="2800" dirty="0">
                      <a:latin typeface="HY나무M" pitchFamily="18" charset="-127"/>
                      <a:ea typeface="HY나무M" pitchFamily="18" charset="-127"/>
                    </a:rPr>
                    <a:t>3</a:t>
                  </a:r>
                  <a:r>
                    <a:rPr lang="ko-KR" altLang="en-US" sz="2800" dirty="0">
                      <a:latin typeface="HY나무M" pitchFamily="18" charset="-127"/>
                      <a:ea typeface="HY나무M" pitchFamily="18" charset="-127"/>
                    </a:rPr>
                    <a:t>길 </a:t>
                  </a:r>
                  <a:r>
                    <a:rPr lang="en-US" altLang="ko-KR" sz="2800" dirty="0">
                      <a:latin typeface="HY나무M" pitchFamily="18" charset="-127"/>
                      <a:ea typeface="HY나무M" pitchFamily="18" charset="-127"/>
                    </a:rPr>
                    <a:t>20 </a:t>
                  </a:r>
                  <a:r>
                    <a:rPr lang="ko-KR" altLang="en-US" sz="2800" dirty="0" smtClean="0">
                      <a:latin typeface="HY나무M" pitchFamily="18" charset="-127"/>
                      <a:ea typeface="HY나무M" pitchFamily="18" charset="-127"/>
                    </a:rPr>
                    <a:t>군산상공회의소 </a:t>
                  </a:r>
                  <a:r>
                    <a:rPr lang="en-US" altLang="ko-KR" sz="2800" dirty="0" smtClean="0">
                      <a:latin typeface="HY나무M" pitchFamily="18" charset="-127"/>
                      <a:ea typeface="HY나무M" pitchFamily="18" charset="-127"/>
                    </a:rPr>
                    <a:t>3</a:t>
                  </a:r>
                  <a:r>
                    <a:rPr lang="ko-KR" altLang="en-US" sz="2800" dirty="0" smtClean="0">
                      <a:latin typeface="HY나무M" pitchFamily="18" charset="-127"/>
                      <a:ea typeface="HY나무M" pitchFamily="18" charset="-127"/>
                    </a:rPr>
                    <a:t>층</a:t>
                  </a:r>
                  <a:endParaRPr lang="ko-KR" altLang="en-US" sz="2800" dirty="0">
                    <a:latin typeface="HY나무M" pitchFamily="18" charset="-127"/>
                    <a:ea typeface="HY나무M" pitchFamily="18" charset="-127"/>
                  </a:endParaRPr>
                </a:p>
              </p:txBody>
            </p:sp>
            <p:sp>
              <p:nvSpPr>
                <p:cNvPr id="25" name="직사각형 24"/>
                <p:cNvSpPr/>
                <p:nvPr/>
              </p:nvSpPr>
              <p:spPr>
                <a:xfrm>
                  <a:off x="548680" y="3390255"/>
                  <a:ext cx="3266920" cy="37372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ko-KR" altLang="en-US" sz="2800" dirty="0" smtClean="0">
                      <a:latin typeface="HY나무M" pitchFamily="18" charset="-127"/>
                      <a:ea typeface="HY나무M" pitchFamily="18" charset="-127"/>
                    </a:rPr>
                    <a:t>매주 수요일</a:t>
                  </a:r>
                  <a:r>
                    <a:rPr lang="en-US" altLang="ko-KR" sz="2800" dirty="0" smtClean="0">
                      <a:latin typeface="HY나무M" pitchFamily="18" charset="-127"/>
                      <a:ea typeface="HY나무M" pitchFamily="18" charset="-127"/>
                    </a:rPr>
                    <a:t>   09:00 ~ 16:00</a:t>
                  </a:r>
                  <a:endParaRPr lang="ko-KR" altLang="en-US" sz="2800" dirty="0">
                    <a:latin typeface="HY나무M" pitchFamily="18" charset="-127"/>
                    <a:ea typeface="HY나무M" pitchFamily="18" charset="-127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780928" y="4899227"/>
                  <a:ext cx="4104456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ko-KR" altLang="en-US" sz="1500" dirty="0" smtClean="0">
                      <a:latin typeface="HY신명조" pitchFamily="18" charset="-127"/>
                      <a:ea typeface="HY신명조" pitchFamily="18" charset="-127"/>
                    </a:rPr>
                    <a:t>상기 일정은  시험장 사정에 의해 변경될 수 있습니다</a:t>
                  </a:r>
                  <a:r>
                    <a:rPr lang="en-US" altLang="ko-KR" sz="1500" dirty="0" smtClean="0">
                      <a:latin typeface="HY신명조" pitchFamily="18" charset="-127"/>
                      <a:ea typeface="HY신명조" pitchFamily="18" charset="-127"/>
                    </a:rPr>
                    <a:t>.</a:t>
                  </a:r>
                  <a:endParaRPr lang="ko-KR" altLang="en-US" sz="1500" dirty="0">
                    <a:latin typeface="HY신명조" pitchFamily="18" charset="-127"/>
                    <a:ea typeface="HY신명조" pitchFamily="18" charset="-127"/>
                  </a:endParaRPr>
                </a:p>
              </p:txBody>
            </p:sp>
            <p:sp>
              <p:nvSpPr>
                <p:cNvPr id="31" name="직사각형 30"/>
                <p:cNvSpPr/>
                <p:nvPr/>
              </p:nvSpPr>
              <p:spPr>
                <a:xfrm>
                  <a:off x="260648" y="3360638"/>
                  <a:ext cx="376935" cy="43968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ko-KR" altLang="en-US" sz="3400" dirty="0">
                      <a:solidFill>
                        <a:srgbClr val="FF0000"/>
                      </a:solidFill>
                      <a:latin typeface="Wingdings" pitchFamily="2" charset="2"/>
                    </a:rPr>
                    <a:t></a:t>
                  </a:r>
                </a:p>
              </p:txBody>
            </p:sp>
            <p:sp>
              <p:nvSpPr>
                <p:cNvPr id="35" name="직사각형 34"/>
                <p:cNvSpPr/>
                <p:nvPr/>
              </p:nvSpPr>
              <p:spPr>
                <a:xfrm>
                  <a:off x="260648" y="3750295"/>
                  <a:ext cx="376935" cy="43968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ko-KR" altLang="en-US" sz="3400" dirty="0">
                      <a:solidFill>
                        <a:srgbClr val="FF0000"/>
                      </a:solidFill>
                      <a:latin typeface="Wingdings" pitchFamily="2" charset="2"/>
                    </a:rPr>
                    <a:t></a:t>
                  </a:r>
                </a:p>
              </p:txBody>
            </p:sp>
          </p:grpSp>
          <p:sp>
            <p:nvSpPr>
              <p:cNvPr id="37" name="직사각형 36"/>
              <p:cNvSpPr/>
              <p:nvPr/>
            </p:nvSpPr>
            <p:spPr>
              <a:xfrm>
                <a:off x="404664" y="4110335"/>
                <a:ext cx="376935" cy="4396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ko-KR" altLang="en-US" sz="3400" dirty="0">
                    <a:solidFill>
                      <a:srgbClr val="FF0000"/>
                    </a:solidFill>
                    <a:latin typeface="Wingdings" pitchFamily="2" charset="2"/>
                  </a:rPr>
                  <a:t></a:t>
                </a:r>
              </a:p>
            </p:txBody>
          </p:sp>
        </p:grpSp>
        <p:grpSp>
          <p:nvGrpSpPr>
            <p:cNvPr id="10" name="그룹 9"/>
            <p:cNvGrpSpPr/>
            <p:nvPr/>
          </p:nvGrpSpPr>
          <p:grpSpPr>
            <a:xfrm>
              <a:off x="470877" y="7884368"/>
              <a:ext cx="5907840" cy="792088"/>
              <a:chOff x="500042" y="8209471"/>
              <a:chExt cx="5907840" cy="792088"/>
            </a:xfrm>
          </p:grpSpPr>
          <p:pic>
            <p:nvPicPr>
              <p:cNvPr id="5" name="그림 4" descr="마크.jpg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500042" y="8210581"/>
                <a:ext cx="904875" cy="790575"/>
              </a:xfrm>
              <a:prstGeom prst="rect">
                <a:avLst/>
              </a:prstGeom>
            </p:spPr>
          </p:pic>
          <p:sp>
            <p:nvSpPr>
              <p:cNvPr id="9" name="직사각형 8"/>
              <p:cNvSpPr/>
              <p:nvPr/>
            </p:nvSpPr>
            <p:spPr>
              <a:xfrm>
                <a:off x="1369933" y="8209471"/>
                <a:ext cx="4968552" cy="792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500174" y="8210581"/>
                <a:ext cx="4907708" cy="4396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3400" dirty="0" smtClean="0">
                    <a:solidFill>
                      <a:srgbClr val="27B913"/>
                    </a:solidFill>
                    <a:latin typeface="HY강B" pitchFamily="18" charset="-127"/>
                    <a:ea typeface="HY강B" pitchFamily="18" charset="-127"/>
                  </a:rPr>
                  <a:t>도로교통공단 전북운전면허시험장</a:t>
                </a:r>
                <a:endParaRPr lang="ko-KR" altLang="en-US" sz="3400" dirty="0">
                  <a:solidFill>
                    <a:srgbClr val="27B913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294584" y="8596289"/>
                <a:ext cx="3295774" cy="3737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spc="840" dirty="0" smtClean="0">
                    <a:solidFill>
                      <a:schemeClr val="accent1">
                        <a:lumMod val="50000"/>
                      </a:schemeClr>
                    </a:solidFill>
                    <a:latin typeface="HY강M" pitchFamily="18" charset="-127"/>
                    <a:ea typeface="HY강M" pitchFamily="18" charset="-127"/>
                  </a:rPr>
                  <a:t>www.koroad.or.kr</a:t>
                </a:r>
                <a:endParaRPr lang="ko-KR" altLang="en-US" sz="2800" spc="840" dirty="0">
                  <a:solidFill>
                    <a:schemeClr val="accent1">
                      <a:lumMod val="50000"/>
                    </a:schemeClr>
                  </a:solidFill>
                  <a:latin typeface="HY강M" pitchFamily="18" charset="-127"/>
                  <a:ea typeface="HY강M" pitchFamily="18" charset="-127"/>
                </a:endParaRPr>
              </a:p>
            </p:txBody>
          </p:sp>
        </p:grpSp>
        <p:grpSp>
          <p:nvGrpSpPr>
            <p:cNvPr id="51" name="그룹 50"/>
            <p:cNvGrpSpPr/>
            <p:nvPr/>
          </p:nvGrpSpPr>
          <p:grpSpPr>
            <a:xfrm>
              <a:off x="332656" y="611560"/>
              <a:ext cx="6080191" cy="1992042"/>
              <a:chOff x="404664" y="683568"/>
              <a:chExt cx="6080191" cy="1992042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404664" y="1191687"/>
                <a:ext cx="6080191" cy="1483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62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산B" pitchFamily="18" charset="-127"/>
                    <a:ea typeface="HY산B" pitchFamily="18" charset="-127"/>
                  </a:rPr>
                  <a:t>군산 학과 시험장</a:t>
                </a:r>
                <a:r>
                  <a:rPr lang="ko-KR" altLang="en-US" sz="3900" b="1" dirty="0" smtClean="0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산B" pitchFamily="18" charset="-127"/>
                    <a:ea typeface="HY산B" pitchFamily="18" charset="-127"/>
                  </a:rPr>
                  <a:t>이</a:t>
                </a:r>
                <a:r>
                  <a:rPr lang="ko-KR" altLang="en-US" sz="4500" b="1" dirty="0" smtClean="0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산B" pitchFamily="18" charset="-127"/>
                    <a:ea typeface="HY산B" pitchFamily="18" charset="-127"/>
                  </a:rPr>
                  <a:t> </a:t>
                </a:r>
                <a:endParaRPr lang="en-US" altLang="ko-KR" sz="45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산B" pitchFamily="18" charset="-127"/>
                  <a:ea typeface="HY산B" pitchFamily="18" charset="-127"/>
                </a:endParaRPr>
              </a:p>
              <a:p>
                <a:r>
                  <a:rPr lang="en-US" altLang="ko-KR" sz="4500" b="1" dirty="0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산B" pitchFamily="18" charset="-127"/>
                    <a:ea typeface="HY산B" pitchFamily="18" charset="-127"/>
                  </a:rPr>
                  <a:t> </a:t>
                </a:r>
                <a:r>
                  <a:rPr lang="en-US" altLang="ko-KR" sz="4500" b="1" dirty="0" smtClean="0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산B" pitchFamily="18" charset="-127"/>
                    <a:ea typeface="HY산B" pitchFamily="18" charset="-127"/>
                  </a:rPr>
                  <a:t>                       </a:t>
                </a:r>
                <a:r>
                  <a:rPr lang="ko-KR" altLang="en-US" sz="67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산B" pitchFamily="18" charset="-127"/>
                    <a:ea typeface="HY산B" pitchFamily="18" charset="-127"/>
                  </a:rPr>
                  <a:t>개설</a:t>
                </a:r>
                <a:r>
                  <a:rPr lang="ko-KR" altLang="en-US" sz="3400" b="1" dirty="0" smtClean="0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산B" pitchFamily="18" charset="-127"/>
                    <a:ea typeface="HY산B" pitchFamily="18" charset="-127"/>
                  </a:rPr>
                  <a:t>했어요</a:t>
                </a:r>
                <a:r>
                  <a:rPr lang="en-US" altLang="ko-KR" sz="4500" b="1" dirty="0" smtClean="0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산B" pitchFamily="18" charset="-127"/>
                    <a:ea typeface="HY산B" pitchFamily="18" charset="-127"/>
                  </a:rPr>
                  <a:t>~!!</a:t>
                </a:r>
                <a:endParaRPr lang="ko-KR" altLang="en-US" sz="4500" b="1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산B" pitchFamily="18" charset="-127"/>
                  <a:ea typeface="HY산B" pitchFamily="18" charset="-127"/>
                </a:endParaRPr>
              </a:p>
            </p:txBody>
          </p:sp>
          <p:sp>
            <p:nvSpPr>
              <p:cNvPr id="13" name="모서리가 둥근 직사각형 12"/>
              <p:cNvSpPr/>
              <p:nvPr/>
            </p:nvSpPr>
            <p:spPr>
              <a:xfrm>
                <a:off x="548680" y="827584"/>
                <a:ext cx="3168352" cy="360040"/>
              </a:xfrm>
              <a:prstGeom prst="roundRect">
                <a:avLst>
                  <a:gd name="adj" fmla="val 30013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전북운전면허시험장 부설</a:t>
                </a: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47" name="그림 46" descr="5-5.pn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301208" y="683568"/>
                <a:ext cx="1152128" cy="1355966"/>
              </a:xfrm>
              <a:prstGeom prst="rect">
                <a:avLst/>
              </a:prstGeom>
            </p:spPr>
          </p:pic>
        </p:grpSp>
        <p:pic>
          <p:nvPicPr>
            <p:cNvPr id="48" name="그림 47" descr="4-4.pn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4065" y="3995936"/>
              <a:ext cx="2096823" cy="201661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48</Words>
  <Application>Microsoft Office PowerPoint</Application>
  <PresentationFormat>A3 용지(297x420mm)</PresentationFormat>
  <Paragraphs>16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전북면허시험장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민원부</dc:creator>
  <cp:lastModifiedBy>민원부</cp:lastModifiedBy>
  <cp:revision>22</cp:revision>
  <dcterms:created xsi:type="dcterms:W3CDTF">2013-09-10T04:12:05Z</dcterms:created>
  <dcterms:modified xsi:type="dcterms:W3CDTF">2013-09-12T00:03:23Z</dcterms:modified>
</cp:coreProperties>
</file>