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FB520-D9D4-4CC9-9EEB-A278427B8E63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8E008-8C45-4D6A-BC14-AFC9EC8A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088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4E551C-B1EB-485D-820A-036C63CAD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02BF8D3-9174-41C5-B892-42A1653CB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65F22E-0310-43AB-B4A8-BA570FD65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762A32-15B3-4EBC-9834-04F7D7DC4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EC246AD-E9F7-4891-9700-66F3BC611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698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64E219-EC03-4246-81F7-7E629F3A9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F9C2879-1DAD-4F49-9D8D-191FBC74B8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8B32D1-9FB0-42EE-85F5-4A3B2D518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0A27822-4E86-46D0-8751-E5517009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3EB3945-A68B-4629-8E43-F280551CB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7782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D6C342A-0418-4EDB-A34C-84E96BEE3C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6561296-039D-447D-9B6D-36518A0157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DE8B50-385F-4670-8343-E9699E05D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E0CE98-E9F1-4712-B77A-1C9875993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F9C9EC1-663C-4085-8A9D-6B61E71BE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9E9758-7359-4353-A2BF-FD0BC7F45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7610D5-0EC5-435B-93F6-EBCA18212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FB617A-9CE6-468D-B979-C0BDF0BB3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568C00-32FF-4527-8F7A-526F40EEB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207AB1-1E20-4F7D-8C0D-2688F777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356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1ED052-8F19-453E-8F75-FBDF12418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EC9F521-8969-462B-BA78-D19D4616F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AEAC3B-5185-4C88-AD21-48CE6BA56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84C682A-3566-45BE-9493-D701C29AB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AE4281A-0969-456A-A8FB-AC785A3B6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7995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147F6C-7FC9-493E-8363-75647BA0B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BE3F196-F753-483F-81ED-5D5B3EE80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7AE9DE9-F4A1-4907-887E-ED423D2A5A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B15E355-1183-42DF-91E0-80ED28EDA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148444E-B807-4100-8834-C2A55A503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D69274-8EAB-4BD7-B745-A67AB0B1E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71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DCCC7B-C38B-40B1-8102-6A2AB0DC6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CBBC5B3-984B-4CD6-908D-BE5A00F2EE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62574DE-4A85-43B1-9C2F-11CBDF0557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17C0CCC-8ED9-455F-AE07-87AAD18016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63CEA54-43BE-4C92-8200-2807459F04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39CCDEB-C557-4B8E-828E-9437A9FB7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427CB66-9F22-4DE1-845E-560B85B06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DA770F7-89BA-4396-93E3-293F3594A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55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F706F-DDE9-47A4-8FA3-EB5A7134E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CF2BCB8-1D1F-4BA8-A411-7AD913BDC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3D8F407-B080-4CD4-A9E5-8BC8CE622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40AA1C-11E0-493B-A8A4-1AD736BAB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09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E805D71-9AAF-4088-ACA6-FAD16C585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C11E527-A8B6-4B93-8CB6-36A0D44F3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992E1BA-2073-4297-8B75-58F6AF6A2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41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D63BF2-0231-4ED7-BE4F-A1225B0C5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A7C09E1-1497-4F65-B4C8-DABAB6DD9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234C759-3ACD-4AFA-8382-88D86E3847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F7B8FF7-92B8-408C-9111-71E540E1B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F0C62BC-FD78-4488-A906-D085CC267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5F723AD-B782-4983-9545-6F88FFDEB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845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0387BA-9683-41E7-8B4A-5E050567B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F2BEF97-3612-448B-A754-2E71C1E35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158651C-B979-4660-983E-C46F08690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13A1D98-78A3-45C1-9056-7B8ED48F2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409978C-996D-49E2-B628-1477E203B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88CFCF8-AE61-4E11-B18F-D5CC47245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869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371FC8A-C782-4E7B-AC66-7D0DA902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EC8D928-726A-4F2F-BA16-EB5A9BAD2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194C16-7E43-4192-AE4C-E550F4C85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748C0-11F8-4D99-8D17-890D5DB3D184}" type="datetimeFigureOut">
              <a:rPr lang="ko-KR" altLang="en-US" smtClean="0"/>
              <a:t>2022-01-23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6D422F8-D513-487A-AF4C-781806F826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3578F0-D768-4E24-BAAA-BC1F3B7834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AE544-D0C7-45F7-9881-349E377F87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0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FB49929-DAF8-4DC0-A668-41ED986E8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700971" y="1760423"/>
            <a:ext cx="6176554" cy="3474312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3F352517-7E17-493C-B6CA-C5698055F1C2}"/>
              </a:ext>
            </a:extLst>
          </p:cNvPr>
          <p:cNvCxnSpPr/>
          <p:nvPr/>
        </p:nvCxnSpPr>
        <p:spPr>
          <a:xfrm flipH="1">
            <a:off x="1619794" y="1715589"/>
            <a:ext cx="931817" cy="355309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3BFC61D-A7C7-46AC-AC43-1390166B0A61}"/>
              </a:ext>
            </a:extLst>
          </p:cNvPr>
          <p:cNvSpPr txBox="1"/>
          <p:nvPr/>
        </p:nvSpPr>
        <p:spPr>
          <a:xfrm>
            <a:off x="3860841" y="3923836"/>
            <a:ext cx="1189749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☜ 지방도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F6BB2022-6342-4A64-A4BF-2F5FF398C1F7}"/>
              </a:ext>
            </a:extLst>
          </p:cNvPr>
          <p:cNvCxnSpPr>
            <a:cxnSpLocks/>
          </p:cNvCxnSpPr>
          <p:nvPr/>
        </p:nvCxnSpPr>
        <p:spPr>
          <a:xfrm flipH="1">
            <a:off x="2595126" y="4079971"/>
            <a:ext cx="1243958" cy="2131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>
            <a:extLst>
              <a:ext uri="{FF2B5EF4-FFF2-40B4-BE49-F238E27FC236}">
                <a16:creationId xmlns:a16="http://schemas.microsoft.com/office/drawing/2014/main" id="{5C902ECE-ED49-4C94-BE62-83C7B05116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306" t="45237" r="13366" b="29500"/>
          <a:stretch/>
        </p:blipFill>
        <p:spPr>
          <a:xfrm rot="5400000">
            <a:off x="4425199" y="1078208"/>
            <a:ext cx="6177819" cy="48400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A88146-62FE-4103-BE62-940820CDE492}"/>
              </a:ext>
            </a:extLst>
          </p:cNvPr>
          <p:cNvSpPr txBox="1"/>
          <p:nvPr/>
        </p:nvSpPr>
        <p:spPr>
          <a:xfrm>
            <a:off x="1794942" y="5734991"/>
            <a:ext cx="3752418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/>
              <a:t>배수로에 흄관 설치 후 </a:t>
            </a:r>
            <a:endParaRPr lang="en-US" altLang="ko-KR" dirty="0"/>
          </a:p>
          <a:p>
            <a:pPr algn="ctr"/>
            <a:r>
              <a:rPr lang="ko-KR" altLang="en-US" dirty="0"/>
              <a:t>콘크리트 </a:t>
            </a:r>
            <a:r>
              <a:rPr lang="ko-KR" altLang="en-US" dirty="0" err="1"/>
              <a:t>타설하여</a:t>
            </a:r>
            <a:r>
              <a:rPr lang="ko-KR" altLang="en-US" dirty="0"/>
              <a:t> 주차장 확장</a:t>
            </a: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4891EC28-760A-4710-AF68-6CF0AF33932E}"/>
              </a:ext>
            </a:extLst>
          </p:cNvPr>
          <p:cNvCxnSpPr>
            <a:cxnSpLocks/>
          </p:cNvCxnSpPr>
          <p:nvPr/>
        </p:nvCxnSpPr>
        <p:spPr>
          <a:xfrm>
            <a:off x="5208125" y="3474719"/>
            <a:ext cx="2054822" cy="1413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D369515-3D55-44BA-8355-241909FCCD55}"/>
              </a:ext>
            </a:extLst>
          </p:cNvPr>
          <p:cNvSpPr/>
          <p:nvPr/>
        </p:nvSpPr>
        <p:spPr>
          <a:xfrm rot="4447914">
            <a:off x="6522192" y="4581660"/>
            <a:ext cx="2080110" cy="607848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4B15029A-294B-4B9A-9F65-5E72537A9603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050590" y="4108502"/>
            <a:ext cx="2491033" cy="7160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9B14AF6C-194D-4A71-9B44-112875766FA2}"/>
              </a:ext>
            </a:extLst>
          </p:cNvPr>
          <p:cNvCxnSpPr>
            <a:cxnSpLocks/>
          </p:cNvCxnSpPr>
          <p:nvPr/>
        </p:nvCxnSpPr>
        <p:spPr>
          <a:xfrm flipH="1">
            <a:off x="3323813" y="3382386"/>
            <a:ext cx="394881" cy="1846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0E595ED-9FB1-4E97-BB2D-8553EF2A898A}"/>
              </a:ext>
            </a:extLst>
          </p:cNvPr>
          <p:cNvSpPr txBox="1"/>
          <p:nvPr/>
        </p:nvSpPr>
        <p:spPr>
          <a:xfrm>
            <a:off x="3763083" y="3244334"/>
            <a:ext cx="1420582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우수 배수로</a:t>
            </a:r>
          </a:p>
        </p:txBody>
      </p:sp>
    </p:spTree>
    <p:extLst>
      <p:ext uri="{BB962C8B-B14F-4D97-AF65-F5344CB8AC3E}">
        <p14:creationId xmlns:p14="http://schemas.microsoft.com/office/powerpoint/2010/main" val="752460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304F0ED5-5668-434F-A3D1-4F09C3309C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237" b="17334"/>
          <a:stretch/>
        </p:blipFill>
        <p:spPr>
          <a:xfrm>
            <a:off x="1325947" y="359163"/>
            <a:ext cx="9540105" cy="6348115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9E9989DA-57AC-4425-B08F-450236EABC5E}"/>
              </a:ext>
            </a:extLst>
          </p:cNvPr>
          <p:cNvSpPr/>
          <p:nvPr/>
        </p:nvSpPr>
        <p:spPr>
          <a:xfrm rot="20700000">
            <a:off x="7133523" y="2201784"/>
            <a:ext cx="1622961" cy="548591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771A22-A18A-416F-9BD8-422CE040984A}"/>
              </a:ext>
            </a:extLst>
          </p:cNvPr>
          <p:cNvSpPr txBox="1"/>
          <p:nvPr/>
        </p:nvSpPr>
        <p:spPr>
          <a:xfrm>
            <a:off x="9188925" y="2001103"/>
            <a:ext cx="1189749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☜ 지방도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9BFAB3-0406-4B88-B715-754516C507E8}"/>
              </a:ext>
            </a:extLst>
          </p:cNvPr>
          <p:cNvSpPr txBox="1"/>
          <p:nvPr/>
        </p:nvSpPr>
        <p:spPr>
          <a:xfrm>
            <a:off x="8638910" y="1236620"/>
            <a:ext cx="1420582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현재 배수로</a:t>
            </a: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7ABA214F-5356-493E-9885-023C059F10F4}"/>
              </a:ext>
            </a:extLst>
          </p:cNvPr>
          <p:cNvCxnSpPr/>
          <p:nvPr/>
        </p:nvCxnSpPr>
        <p:spPr>
          <a:xfrm flipH="1">
            <a:off x="6766562" y="1846216"/>
            <a:ext cx="1759132" cy="89698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D7FF5B58-9A2E-4874-8AEC-408312638AC5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8728834" y="2090057"/>
            <a:ext cx="394611" cy="1759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625DE2EF-2D60-46A4-B917-F6C3F36ED27E}"/>
              </a:ext>
            </a:extLst>
          </p:cNvPr>
          <p:cNvCxnSpPr/>
          <p:nvPr/>
        </p:nvCxnSpPr>
        <p:spPr>
          <a:xfrm flipH="1">
            <a:off x="8499567" y="1584960"/>
            <a:ext cx="113216" cy="2612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123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16</Words>
  <Application>Microsoft Office PowerPoint</Application>
  <PresentationFormat>와이드스크린</PresentationFormat>
  <Paragraphs>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yong7</dc:creator>
  <cp:lastModifiedBy>yong7</cp:lastModifiedBy>
  <cp:revision>5</cp:revision>
  <dcterms:created xsi:type="dcterms:W3CDTF">2022-01-17T09:05:49Z</dcterms:created>
  <dcterms:modified xsi:type="dcterms:W3CDTF">2022-01-23T12:34:01Z</dcterms:modified>
</cp:coreProperties>
</file>