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7019925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6495" y="1122363"/>
            <a:ext cx="5966936" cy="2387600"/>
          </a:xfrm>
        </p:spPr>
        <p:txBody>
          <a:bodyPr anchor="b"/>
          <a:lstStyle>
            <a:lvl1pPr algn="ctr">
              <a:defRPr sz="460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7491" y="3602038"/>
            <a:ext cx="5264944" cy="1655762"/>
          </a:xfrm>
        </p:spPr>
        <p:txBody>
          <a:bodyPr/>
          <a:lstStyle>
            <a:lvl1pPr marL="0" indent="0" algn="ctr">
              <a:buNone/>
              <a:defRPr sz="1842"/>
            </a:lvl1pPr>
            <a:lvl2pPr marL="350992" indent="0" algn="ctr">
              <a:buNone/>
              <a:defRPr sz="1535"/>
            </a:lvl2pPr>
            <a:lvl3pPr marL="701985" indent="0" algn="ctr">
              <a:buNone/>
              <a:defRPr sz="1382"/>
            </a:lvl3pPr>
            <a:lvl4pPr marL="1052977" indent="0" algn="ctr">
              <a:buNone/>
              <a:defRPr sz="1228"/>
            </a:lvl4pPr>
            <a:lvl5pPr marL="1403970" indent="0" algn="ctr">
              <a:buNone/>
              <a:defRPr sz="1228"/>
            </a:lvl5pPr>
            <a:lvl6pPr marL="1754962" indent="0" algn="ctr">
              <a:buNone/>
              <a:defRPr sz="1228"/>
            </a:lvl6pPr>
            <a:lvl7pPr marL="2105955" indent="0" algn="ctr">
              <a:buNone/>
              <a:defRPr sz="1228"/>
            </a:lvl7pPr>
            <a:lvl8pPr marL="2456947" indent="0" algn="ctr">
              <a:buNone/>
              <a:defRPr sz="1228"/>
            </a:lvl8pPr>
            <a:lvl9pPr marL="2807940" indent="0" algn="ctr">
              <a:buNone/>
              <a:defRPr sz="1228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016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87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23634" y="365125"/>
            <a:ext cx="1513671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2620" y="365125"/>
            <a:ext cx="445326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146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2876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964" y="1709740"/>
            <a:ext cx="6054685" cy="2852737"/>
          </a:xfrm>
        </p:spPr>
        <p:txBody>
          <a:bodyPr anchor="b"/>
          <a:lstStyle>
            <a:lvl1pPr>
              <a:defRPr sz="460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964" y="4589465"/>
            <a:ext cx="6054685" cy="1500187"/>
          </a:xfrm>
        </p:spPr>
        <p:txBody>
          <a:bodyPr/>
          <a:lstStyle>
            <a:lvl1pPr marL="0" indent="0">
              <a:buNone/>
              <a:defRPr sz="1842">
                <a:solidFill>
                  <a:schemeClr val="tx1"/>
                </a:solidFill>
              </a:defRPr>
            </a:lvl1pPr>
            <a:lvl2pPr marL="350992" indent="0">
              <a:buNone/>
              <a:defRPr sz="1535">
                <a:solidFill>
                  <a:schemeClr val="tx1">
                    <a:tint val="75000"/>
                  </a:schemeClr>
                </a:solidFill>
              </a:defRPr>
            </a:lvl2pPr>
            <a:lvl3pPr marL="701985" indent="0">
              <a:buNone/>
              <a:defRPr sz="1382">
                <a:solidFill>
                  <a:schemeClr val="tx1">
                    <a:tint val="75000"/>
                  </a:schemeClr>
                </a:solidFill>
              </a:defRPr>
            </a:lvl3pPr>
            <a:lvl4pPr marL="105297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4pPr>
            <a:lvl5pPr marL="1403970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5pPr>
            <a:lvl6pPr marL="1754962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6pPr>
            <a:lvl7pPr marL="2105955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7pPr>
            <a:lvl8pPr marL="245694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8pPr>
            <a:lvl9pPr marL="2807940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19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20" y="1825625"/>
            <a:ext cx="2983468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53837" y="1825625"/>
            <a:ext cx="2983468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8775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534" y="365127"/>
            <a:ext cx="6054685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3535" y="1681163"/>
            <a:ext cx="2969757" cy="823912"/>
          </a:xfrm>
        </p:spPr>
        <p:txBody>
          <a:bodyPr anchor="b"/>
          <a:lstStyle>
            <a:lvl1pPr marL="0" indent="0">
              <a:buNone/>
              <a:defRPr sz="1842" b="1"/>
            </a:lvl1pPr>
            <a:lvl2pPr marL="350992" indent="0">
              <a:buNone/>
              <a:defRPr sz="1535" b="1"/>
            </a:lvl2pPr>
            <a:lvl3pPr marL="701985" indent="0">
              <a:buNone/>
              <a:defRPr sz="1382" b="1"/>
            </a:lvl3pPr>
            <a:lvl4pPr marL="1052977" indent="0">
              <a:buNone/>
              <a:defRPr sz="1228" b="1"/>
            </a:lvl4pPr>
            <a:lvl5pPr marL="1403970" indent="0">
              <a:buNone/>
              <a:defRPr sz="1228" b="1"/>
            </a:lvl5pPr>
            <a:lvl6pPr marL="1754962" indent="0">
              <a:buNone/>
              <a:defRPr sz="1228" b="1"/>
            </a:lvl6pPr>
            <a:lvl7pPr marL="2105955" indent="0">
              <a:buNone/>
              <a:defRPr sz="1228" b="1"/>
            </a:lvl7pPr>
            <a:lvl8pPr marL="2456947" indent="0">
              <a:buNone/>
              <a:defRPr sz="1228" b="1"/>
            </a:lvl8pPr>
            <a:lvl9pPr marL="2807940" indent="0">
              <a:buNone/>
              <a:defRPr sz="1228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535" y="2505075"/>
            <a:ext cx="296975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3838" y="1681163"/>
            <a:ext cx="2984382" cy="823912"/>
          </a:xfrm>
        </p:spPr>
        <p:txBody>
          <a:bodyPr anchor="b"/>
          <a:lstStyle>
            <a:lvl1pPr marL="0" indent="0">
              <a:buNone/>
              <a:defRPr sz="1842" b="1"/>
            </a:lvl1pPr>
            <a:lvl2pPr marL="350992" indent="0">
              <a:buNone/>
              <a:defRPr sz="1535" b="1"/>
            </a:lvl2pPr>
            <a:lvl3pPr marL="701985" indent="0">
              <a:buNone/>
              <a:defRPr sz="1382" b="1"/>
            </a:lvl3pPr>
            <a:lvl4pPr marL="1052977" indent="0">
              <a:buNone/>
              <a:defRPr sz="1228" b="1"/>
            </a:lvl4pPr>
            <a:lvl5pPr marL="1403970" indent="0">
              <a:buNone/>
              <a:defRPr sz="1228" b="1"/>
            </a:lvl5pPr>
            <a:lvl6pPr marL="1754962" indent="0">
              <a:buNone/>
              <a:defRPr sz="1228" b="1"/>
            </a:lvl6pPr>
            <a:lvl7pPr marL="2105955" indent="0">
              <a:buNone/>
              <a:defRPr sz="1228" b="1"/>
            </a:lvl7pPr>
            <a:lvl8pPr marL="2456947" indent="0">
              <a:buNone/>
              <a:defRPr sz="1228" b="1"/>
            </a:lvl8pPr>
            <a:lvl9pPr marL="2807940" indent="0">
              <a:buNone/>
              <a:defRPr sz="1228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53838" y="2505075"/>
            <a:ext cx="2984382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19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526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86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534" y="457200"/>
            <a:ext cx="2264109" cy="1600200"/>
          </a:xfrm>
        </p:spPr>
        <p:txBody>
          <a:bodyPr anchor="b"/>
          <a:lstStyle>
            <a:lvl1pPr>
              <a:defRPr sz="245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4382" y="987427"/>
            <a:ext cx="3553837" cy="4873625"/>
          </a:xfrm>
        </p:spPr>
        <p:txBody>
          <a:bodyPr/>
          <a:lstStyle>
            <a:lvl1pPr>
              <a:defRPr sz="2457"/>
            </a:lvl1pPr>
            <a:lvl2pPr>
              <a:defRPr sz="2150"/>
            </a:lvl2pPr>
            <a:lvl3pPr>
              <a:defRPr sz="1842"/>
            </a:lvl3pPr>
            <a:lvl4pPr>
              <a:defRPr sz="1535"/>
            </a:lvl4pPr>
            <a:lvl5pPr>
              <a:defRPr sz="1535"/>
            </a:lvl5pPr>
            <a:lvl6pPr>
              <a:defRPr sz="1535"/>
            </a:lvl6pPr>
            <a:lvl7pPr>
              <a:defRPr sz="1535"/>
            </a:lvl7pPr>
            <a:lvl8pPr>
              <a:defRPr sz="1535"/>
            </a:lvl8pPr>
            <a:lvl9pPr>
              <a:defRPr sz="153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534" y="2057400"/>
            <a:ext cx="2264109" cy="3811588"/>
          </a:xfrm>
        </p:spPr>
        <p:txBody>
          <a:bodyPr/>
          <a:lstStyle>
            <a:lvl1pPr marL="0" indent="0">
              <a:buNone/>
              <a:defRPr sz="1228"/>
            </a:lvl1pPr>
            <a:lvl2pPr marL="350992" indent="0">
              <a:buNone/>
              <a:defRPr sz="1075"/>
            </a:lvl2pPr>
            <a:lvl3pPr marL="701985" indent="0">
              <a:buNone/>
              <a:defRPr sz="921"/>
            </a:lvl3pPr>
            <a:lvl4pPr marL="1052977" indent="0">
              <a:buNone/>
              <a:defRPr sz="768"/>
            </a:lvl4pPr>
            <a:lvl5pPr marL="1403970" indent="0">
              <a:buNone/>
              <a:defRPr sz="768"/>
            </a:lvl5pPr>
            <a:lvl6pPr marL="1754962" indent="0">
              <a:buNone/>
              <a:defRPr sz="768"/>
            </a:lvl6pPr>
            <a:lvl7pPr marL="2105955" indent="0">
              <a:buNone/>
              <a:defRPr sz="768"/>
            </a:lvl7pPr>
            <a:lvl8pPr marL="2456947" indent="0">
              <a:buNone/>
              <a:defRPr sz="768"/>
            </a:lvl8pPr>
            <a:lvl9pPr marL="2807940" indent="0">
              <a:buNone/>
              <a:defRPr sz="768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309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534" y="457200"/>
            <a:ext cx="2264109" cy="1600200"/>
          </a:xfrm>
        </p:spPr>
        <p:txBody>
          <a:bodyPr anchor="b"/>
          <a:lstStyle>
            <a:lvl1pPr>
              <a:defRPr sz="245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84382" y="987427"/>
            <a:ext cx="3553837" cy="4873625"/>
          </a:xfrm>
        </p:spPr>
        <p:txBody>
          <a:bodyPr anchor="t"/>
          <a:lstStyle>
            <a:lvl1pPr marL="0" indent="0">
              <a:buNone/>
              <a:defRPr sz="2457"/>
            </a:lvl1pPr>
            <a:lvl2pPr marL="350992" indent="0">
              <a:buNone/>
              <a:defRPr sz="2150"/>
            </a:lvl2pPr>
            <a:lvl3pPr marL="701985" indent="0">
              <a:buNone/>
              <a:defRPr sz="1842"/>
            </a:lvl3pPr>
            <a:lvl4pPr marL="1052977" indent="0">
              <a:buNone/>
              <a:defRPr sz="1535"/>
            </a:lvl4pPr>
            <a:lvl5pPr marL="1403970" indent="0">
              <a:buNone/>
              <a:defRPr sz="1535"/>
            </a:lvl5pPr>
            <a:lvl6pPr marL="1754962" indent="0">
              <a:buNone/>
              <a:defRPr sz="1535"/>
            </a:lvl6pPr>
            <a:lvl7pPr marL="2105955" indent="0">
              <a:buNone/>
              <a:defRPr sz="1535"/>
            </a:lvl7pPr>
            <a:lvl8pPr marL="2456947" indent="0">
              <a:buNone/>
              <a:defRPr sz="1535"/>
            </a:lvl8pPr>
            <a:lvl9pPr marL="2807940" indent="0">
              <a:buNone/>
              <a:defRPr sz="1535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534" y="2057400"/>
            <a:ext cx="2264109" cy="3811588"/>
          </a:xfrm>
        </p:spPr>
        <p:txBody>
          <a:bodyPr/>
          <a:lstStyle>
            <a:lvl1pPr marL="0" indent="0">
              <a:buNone/>
              <a:defRPr sz="1228"/>
            </a:lvl1pPr>
            <a:lvl2pPr marL="350992" indent="0">
              <a:buNone/>
              <a:defRPr sz="1075"/>
            </a:lvl2pPr>
            <a:lvl3pPr marL="701985" indent="0">
              <a:buNone/>
              <a:defRPr sz="921"/>
            </a:lvl3pPr>
            <a:lvl4pPr marL="1052977" indent="0">
              <a:buNone/>
              <a:defRPr sz="768"/>
            </a:lvl4pPr>
            <a:lvl5pPr marL="1403970" indent="0">
              <a:buNone/>
              <a:defRPr sz="768"/>
            </a:lvl5pPr>
            <a:lvl6pPr marL="1754962" indent="0">
              <a:buNone/>
              <a:defRPr sz="768"/>
            </a:lvl6pPr>
            <a:lvl7pPr marL="2105955" indent="0">
              <a:buNone/>
              <a:defRPr sz="768"/>
            </a:lvl7pPr>
            <a:lvl8pPr marL="2456947" indent="0">
              <a:buNone/>
              <a:defRPr sz="768"/>
            </a:lvl8pPr>
            <a:lvl9pPr marL="2807940" indent="0">
              <a:buNone/>
              <a:defRPr sz="768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4686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2620" y="365127"/>
            <a:ext cx="60546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20" y="1825625"/>
            <a:ext cx="605468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2620" y="6356352"/>
            <a:ext cx="1579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9F113-A1C9-4B0F-B96E-10C50A1370F5}" type="datetimeFigureOut">
              <a:rPr lang="ko-KR" altLang="en-US" smtClean="0"/>
              <a:t>2019-11-25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5350" y="6356352"/>
            <a:ext cx="2369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57822" y="6356352"/>
            <a:ext cx="1579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8B752-730E-4969-A81A-B95AE2AECB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226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01985" rtl="0" eaLnBrk="1" latinLnBrk="1" hangingPunct="1">
        <a:lnSpc>
          <a:spcPct val="90000"/>
        </a:lnSpc>
        <a:spcBef>
          <a:spcPct val="0"/>
        </a:spcBef>
        <a:buNone/>
        <a:defRPr sz="337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496" indent="-175496" algn="l" defTabSz="701985" rtl="0" eaLnBrk="1" latinLnBrk="1" hangingPunct="1">
        <a:lnSpc>
          <a:spcPct val="90000"/>
        </a:lnSpc>
        <a:spcBef>
          <a:spcPts val="768"/>
        </a:spcBef>
        <a:buFont typeface="Arial" panose="020B0604020202020204" pitchFamily="34" charset="0"/>
        <a:buChar char="•"/>
        <a:defRPr sz="2150" kern="1200">
          <a:solidFill>
            <a:schemeClr val="tx1"/>
          </a:solidFill>
          <a:latin typeface="+mn-lt"/>
          <a:ea typeface="+mn-ea"/>
          <a:cs typeface="+mn-cs"/>
        </a:defRPr>
      </a:lvl1pPr>
      <a:lvl2pPr marL="526489" indent="-175496" algn="l" defTabSz="701985" rtl="0" eaLnBrk="1" latinLnBrk="1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sz="1842" kern="1200">
          <a:solidFill>
            <a:schemeClr val="tx1"/>
          </a:solidFill>
          <a:latin typeface="+mn-lt"/>
          <a:ea typeface="+mn-ea"/>
          <a:cs typeface="+mn-cs"/>
        </a:defRPr>
      </a:lvl2pPr>
      <a:lvl3pPr marL="877481" indent="-175496" algn="l" defTabSz="701985" rtl="0" eaLnBrk="1" latinLnBrk="1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sz="1535" kern="1200">
          <a:solidFill>
            <a:schemeClr val="tx1"/>
          </a:solidFill>
          <a:latin typeface="+mn-lt"/>
          <a:ea typeface="+mn-ea"/>
          <a:cs typeface="+mn-cs"/>
        </a:defRPr>
      </a:lvl3pPr>
      <a:lvl4pPr marL="1228474" indent="-175496" algn="l" defTabSz="701985" rtl="0" eaLnBrk="1" latinLnBrk="1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sz="1382" kern="1200">
          <a:solidFill>
            <a:schemeClr val="tx1"/>
          </a:solidFill>
          <a:latin typeface="+mn-lt"/>
          <a:ea typeface="+mn-ea"/>
          <a:cs typeface="+mn-cs"/>
        </a:defRPr>
      </a:lvl4pPr>
      <a:lvl5pPr marL="1579466" indent="-175496" algn="l" defTabSz="701985" rtl="0" eaLnBrk="1" latinLnBrk="1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sz="1382" kern="1200">
          <a:solidFill>
            <a:schemeClr val="tx1"/>
          </a:solidFill>
          <a:latin typeface="+mn-lt"/>
          <a:ea typeface="+mn-ea"/>
          <a:cs typeface="+mn-cs"/>
        </a:defRPr>
      </a:lvl5pPr>
      <a:lvl6pPr marL="1930458" indent="-175496" algn="l" defTabSz="701985" rtl="0" eaLnBrk="1" latinLnBrk="1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sz="1382" kern="1200">
          <a:solidFill>
            <a:schemeClr val="tx1"/>
          </a:solidFill>
          <a:latin typeface="+mn-lt"/>
          <a:ea typeface="+mn-ea"/>
          <a:cs typeface="+mn-cs"/>
        </a:defRPr>
      </a:lvl6pPr>
      <a:lvl7pPr marL="2281451" indent="-175496" algn="l" defTabSz="701985" rtl="0" eaLnBrk="1" latinLnBrk="1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sz="1382" kern="1200">
          <a:solidFill>
            <a:schemeClr val="tx1"/>
          </a:solidFill>
          <a:latin typeface="+mn-lt"/>
          <a:ea typeface="+mn-ea"/>
          <a:cs typeface="+mn-cs"/>
        </a:defRPr>
      </a:lvl7pPr>
      <a:lvl8pPr marL="2632443" indent="-175496" algn="l" defTabSz="701985" rtl="0" eaLnBrk="1" latinLnBrk="1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sz="1382" kern="1200">
          <a:solidFill>
            <a:schemeClr val="tx1"/>
          </a:solidFill>
          <a:latin typeface="+mn-lt"/>
          <a:ea typeface="+mn-ea"/>
          <a:cs typeface="+mn-cs"/>
        </a:defRPr>
      </a:lvl8pPr>
      <a:lvl9pPr marL="2983436" indent="-175496" algn="l" defTabSz="701985" rtl="0" eaLnBrk="1" latinLnBrk="1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sz="13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1985" rtl="0" eaLnBrk="1" latinLnBrk="1" hangingPunct="1">
        <a:defRPr sz="1382" kern="1200">
          <a:solidFill>
            <a:schemeClr val="tx1"/>
          </a:solidFill>
          <a:latin typeface="+mn-lt"/>
          <a:ea typeface="+mn-ea"/>
          <a:cs typeface="+mn-cs"/>
        </a:defRPr>
      </a:lvl1pPr>
      <a:lvl2pPr marL="350992" algn="l" defTabSz="701985" rtl="0" eaLnBrk="1" latinLnBrk="1" hangingPunct="1">
        <a:defRPr sz="1382" kern="1200">
          <a:solidFill>
            <a:schemeClr val="tx1"/>
          </a:solidFill>
          <a:latin typeface="+mn-lt"/>
          <a:ea typeface="+mn-ea"/>
          <a:cs typeface="+mn-cs"/>
        </a:defRPr>
      </a:lvl2pPr>
      <a:lvl3pPr marL="701985" algn="l" defTabSz="701985" rtl="0" eaLnBrk="1" latinLnBrk="1" hangingPunct="1">
        <a:defRPr sz="1382" kern="1200">
          <a:solidFill>
            <a:schemeClr val="tx1"/>
          </a:solidFill>
          <a:latin typeface="+mn-lt"/>
          <a:ea typeface="+mn-ea"/>
          <a:cs typeface="+mn-cs"/>
        </a:defRPr>
      </a:lvl3pPr>
      <a:lvl4pPr marL="1052977" algn="l" defTabSz="701985" rtl="0" eaLnBrk="1" latinLnBrk="1" hangingPunct="1">
        <a:defRPr sz="1382" kern="1200">
          <a:solidFill>
            <a:schemeClr val="tx1"/>
          </a:solidFill>
          <a:latin typeface="+mn-lt"/>
          <a:ea typeface="+mn-ea"/>
          <a:cs typeface="+mn-cs"/>
        </a:defRPr>
      </a:lvl4pPr>
      <a:lvl5pPr marL="1403970" algn="l" defTabSz="701985" rtl="0" eaLnBrk="1" latinLnBrk="1" hangingPunct="1">
        <a:defRPr sz="1382" kern="1200">
          <a:solidFill>
            <a:schemeClr val="tx1"/>
          </a:solidFill>
          <a:latin typeface="+mn-lt"/>
          <a:ea typeface="+mn-ea"/>
          <a:cs typeface="+mn-cs"/>
        </a:defRPr>
      </a:lvl5pPr>
      <a:lvl6pPr marL="1754962" algn="l" defTabSz="701985" rtl="0" eaLnBrk="1" latinLnBrk="1" hangingPunct="1">
        <a:defRPr sz="1382" kern="1200">
          <a:solidFill>
            <a:schemeClr val="tx1"/>
          </a:solidFill>
          <a:latin typeface="+mn-lt"/>
          <a:ea typeface="+mn-ea"/>
          <a:cs typeface="+mn-cs"/>
        </a:defRPr>
      </a:lvl6pPr>
      <a:lvl7pPr marL="2105955" algn="l" defTabSz="701985" rtl="0" eaLnBrk="1" latinLnBrk="1" hangingPunct="1">
        <a:defRPr sz="1382" kern="1200">
          <a:solidFill>
            <a:schemeClr val="tx1"/>
          </a:solidFill>
          <a:latin typeface="+mn-lt"/>
          <a:ea typeface="+mn-ea"/>
          <a:cs typeface="+mn-cs"/>
        </a:defRPr>
      </a:lvl7pPr>
      <a:lvl8pPr marL="2456947" algn="l" defTabSz="701985" rtl="0" eaLnBrk="1" latinLnBrk="1" hangingPunct="1">
        <a:defRPr sz="1382" kern="1200">
          <a:solidFill>
            <a:schemeClr val="tx1"/>
          </a:solidFill>
          <a:latin typeface="+mn-lt"/>
          <a:ea typeface="+mn-ea"/>
          <a:cs typeface="+mn-cs"/>
        </a:defRPr>
      </a:lvl8pPr>
      <a:lvl9pPr marL="2807940" algn="l" defTabSz="701985" rtl="0" eaLnBrk="1" latinLnBrk="1" hangingPunct="1">
        <a:defRPr sz="13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"/>
            <a:ext cx="7020000" cy="70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21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" y="0"/>
            <a:ext cx="7020000" cy="7020000"/>
          </a:xfrm>
        </p:spPr>
      </p:pic>
    </p:spTree>
    <p:extLst>
      <p:ext uri="{BB962C8B-B14F-4D97-AF65-F5344CB8AC3E}">
        <p14:creationId xmlns:p14="http://schemas.microsoft.com/office/powerpoint/2010/main" val="312944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20000" cy="7020000"/>
          </a:xfrm>
        </p:spPr>
      </p:pic>
    </p:spTree>
    <p:extLst>
      <p:ext uri="{BB962C8B-B14F-4D97-AF65-F5344CB8AC3E}">
        <p14:creationId xmlns:p14="http://schemas.microsoft.com/office/powerpoint/2010/main" val="9236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20000" cy="7020000"/>
          </a:xfrm>
        </p:spPr>
      </p:pic>
    </p:spTree>
    <p:extLst>
      <p:ext uri="{BB962C8B-B14F-4D97-AF65-F5344CB8AC3E}">
        <p14:creationId xmlns:p14="http://schemas.microsoft.com/office/powerpoint/2010/main" val="314849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20000" cy="7020000"/>
          </a:xfrm>
        </p:spPr>
      </p:pic>
    </p:spTree>
    <p:extLst>
      <p:ext uri="{BB962C8B-B14F-4D97-AF65-F5344CB8AC3E}">
        <p14:creationId xmlns:p14="http://schemas.microsoft.com/office/powerpoint/2010/main" val="410193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20000" cy="7020000"/>
          </a:xfrm>
        </p:spPr>
      </p:pic>
    </p:spTree>
    <p:extLst>
      <p:ext uri="{BB962C8B-B14F-4D97-AF65-F5344CB8AC3E}">
        <p14:creationId xmlns:p14="http://schemas.microsoft.com/office/powerpoint/2010/main" val="143991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" y="0"/>
            <a:ext cx="7020000" cy="7020000"/>
          </a:xfrm>
        </p:spPr>
      </p:pic>
    </p:spTree>
    <p:extLst>
      <p:ext uri="{BB962C8B-B14F-4D97-AF65-F5344CB8AC3E}">
        <p14:creationId xmlns:p14="http://schemas.microsoft.com/office/powerpoint/2010/main" val="68280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사용자 지정</PresentationFormat>
  <Paragraphs>0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</cp:revision>
  <dcterms:created xsi:type="dcterms:W3CDTF">2019-10-24T02:28:07Z</dcterms:created>
  <dcterms:modified xsi:type="dcterms:W3CDTF">2019-11-25T07:44:08Z</dcterms:modified>
</cp:coreProperties>
</file>