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019925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6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495" y="1122363"/>
            <a:ext cx="5966936" cy="2387600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3602038"/>
            <a:ext cx="5264944" cy="1655762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1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87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365125"/>
            <a:ext cx="151367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365125"/>
            <a:ext cx="445326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46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87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1709740"/>
            <a:ext cx="6054685" cy="2852737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4589465"/>
            <a:ext cx="6054685" cy="1500187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/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719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1825625"/>
            <a:ext cx="2983468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1825625"/>
            <a:ext cx="2983468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77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365127"/>
            <a:ext cx="605468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5" y="1681163"/>
            <a:ext cx="2969757" cy="823912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5" y="2505075"/>
            <a:ext cx="296975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8" y="1681163"/>
            <a:ext cx="2984382" cy="823912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8" y="2505075"/>
            <a:ext cx="298438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19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26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86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457200"/>
            <a:ext cx="2264109" cy="16002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987427"/>
            <a:ext cx="3553837" cy="4873625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057400"/>
            <a:ext cx="2264109" cy="3811588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230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457200"/>
            <a:ext cx="2264109" cy="16002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987427"/>
            <a:ext cx="3553837" cy="4873625"/>
          </a:xfrm>
        </p:spPr>
        <p:txBody>
          <a:bodyPr anchor="t"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057400"/>
            <a:ext cx="2264109" cy="3811588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68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365127"/>
            <a:ext cx="60546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1825625"/>
            <a:ext cx="60546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6356352"/>
            <a:ext cx="1579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9F113-A1C9-4B0F-B96E-10C50A1370F5}" type="datetimeFigureOut">
              <a:rPr lang="ko-KR" altLang="en-US" smtClean="0"/>
              <a:t>2019-11-25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6356352"/>
            <a:ext cx="2369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6356352"/>
            <a:ext cx="1579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8B752-730E-4969-A81A-B95AE2AECB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22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01985" rtl="0" eaLnBrk="1" latinLnBrk="1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1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1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1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"/>
            <a:ext cx="7020000" cy="7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1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312944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9236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31484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410193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14399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" y="0"/>
            <a:ext cx="7020000" cy="7020000"/>
          </a:xfrm>
        </p:spPr>
      </p:pic>
    </p:spTree>
    <p:extLst>
      <p:ext uri="{BB962C8B-B14F-4D97-AF65-F5344CB8AC3E}">
        <p14:creationId xmlns:p14="http://schemas.microsoft.com/office/powerpoint/2010/main" val="6828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사용자 지정</PresentationFormat>
  <Paragraphs>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2019-10-24T02:28:07Z</dcterms:created>
  <dcterms:modified xsi:type="dcterms:W3CDTF">2019-11-25T07:44:08Z</dcterms:modified>
</cp:coreProperties>
</file>